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19"/>
  </p:notesMasterIdLst>
  <p:sldIdLst>
    <p:sldId id="256" r:id="rId2"/>
    <p:sldId id="262" r:id="rId3"/>
    <p:sldId id="272" r:id="rId4"/>
    <p:sldId id="282" r:id="rId5"/>
    <p:sldId id="273" r:id="rId6"/>
    <p:sldId id="274" r:id="rId7"/>
    <p:sldId id="261" r:id="rId8"/>
    <p:sldId id="271" r:id="rId9"/>
    <p:sldId id="270" r:id="rId10"/>
    <p:sldId id="268" r:id="rId11"/>
    <p:sldId id="259" r:id="rId12"/>
    <p:sldId id="276" r:id="rId13"/>
    <p:sldId id="264" r:id="rId14"/>
    <p:sldId id="267" r:id="rId15"/>
    <p:sldId id="280" r:id="rId16"/>
    <p:sldId id="281" r:id="rId17"/>
    <p:sldId id="258" r:id="rId18"/>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79004" autoAdjust="0"/>
  </p:normalViewPr>
  <p:slideViewPr>
    <p:cSldViewPr>
      <p:cViewPr>
        <p:scale>
          <a:sx n="114" d="100"/>
          <a:sy n="114" d="100"/>
        </p:scale>
        <p:origin x="1524"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_rels/data6.xml.rels><?xml version="1.0" encoding="UTF-8" standalone="yes"?>
<Relationships xmlns="http://schemas.openxmlformats.org/package/2006/relationships"><Relationship Id="rId1" Type="http://schemas.openxmlformats.org/officeDocument/2006/relationships/image" Target="../media/image15.png"/></Relationships>
</file>

<file path=ppt/diagrams/_rels/drawing6.xml.rels><?xml version="1.0" encoding="UTF-8" standalone="yes"?>
<Relationships xmlns="http://schemas.openxmlformats.org/package/2006/relationships"><Relationship Id="rId1" Type="http://schemas.openxmlformats.org/officeDocument/2006/relationships/image" Target="../media/image15.pn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24BEA0-E05C-41DB-97FE-B463DF4F4121}" type="doc">
      <dgm:prSet loTypeId="urn:microsoft.com/office/officeart/2005/8/layout/process1" loCatId="process" qsTypeId="urn:microsoft.com/office/officeart/2005/8/quickstyle/3d1" qsCatId="3D" csTypeId="urn:microsoft.com/office/officeart/2005/8/colors/colorful2" csCatId="colorful" phldr="1"/>
      <dgm:spPr/>
    </dgm:pt>
    <dgm:pt modelId="{9FA41667-02F1-4375-85B1-759322726682}">
      <dgm:prSet phldrT="[Texto]"/>
      <dgm:spPr/>
      <dgm:t>
        <a:bodyPr/>
        <a:lstStyle/>
        <a:p>
          <a:r>
            <a:rPr lang="es-MX" dirty="0"/>
            <a:t>GENERO </a:t>
          </a:r>
        </a:p>
      </dgm:t>
    </dgm:pt>
    <dgm:pt modelId="{E4C8BB68-2CD1-4190-A66A-EDFB69CC123E}" type="parTrans" cxnId="{CB00AD41-4517-4432-86FA-9D9540C5278C}">
      <dgm:prSet/>
      <dgm:spPr/>
      <dgm:t>
        <a:bodyPr/>
        <a:lstStyle/>
        <a:p>
          <a:endParaRPr lang="es-MX"/>
        </a:p>
      </dgm:t>
    </dgm:pt>
    <dgm:pt modelId="{6A98E01A-C8E4-415A-B5FD-9301C0F066E1}" type="sibTrans" cxnId="{CB00AD41-4517-4432-86FA-9D9540C5278C}">
      <dgm:prSet/>
      <dgm:spPr/>
      <dgm:t>
        <a:bodyPr/>
        <a:lstStyle/>
        <a:p>
          <a:endParaRPr lang="es-MX"/>
        </a:p>
      </dgm:t>
    </dgm:pt>
    <dgm:pt modelId="{208E5DB7-5164-44EE-A309-2A3C85CD542E}">
      <dgm:prSet phldrT="[Texto]"/>
      <dgm:spPr/>
      <dgm:t>
        <a:bodyPr/>
        <a:lstStyle/>
        <a:p>
          <a:r>
            <a:rPr lang="es-MX" dirty="0"/>
            <a:t>SEXO</a:t>
          </a:r>
        </a:p>
      </dgm:t>
    </dgm:pt>
    <dgm:pt modelId="{4F86BC34-2731-4C1D-9C7F-B71F19ECBFC5}" type="parTrans" cxnId="{E510C158-8783-4E2A-AE1B-9C283CC25B94}">
      <dgm:prSet/>
      <dgm:spPr/>
      <dgm:t>
        <a:bodyPr/>
        <a:lstStyle/>
        <a:p>
          <a:endParaRPr lang="es-MX"/>
        </a:p>
      </dgm:t>
    </dgm:pt>
    <dgm:pt modelId="{B2FB3515-9E8D-4BDF-9216-0557BC7FF45A}" type="sibTrans" cxnId="{E510C158-8783-4E2A-AE1B-9C283CC25B94}">
      <dgm:prSet/>
      <dgm:spPr/>
      <dgm:t>
        <a:bodyPr/>
        <a:lstStyle/>
        <a:p>
          <a:endParaRPr lang="es-MX"/>
        </a:p>
      </dgm:t>
    </dgm:pt>
    <dgm:pt modelId="{E3CBBDC7-CC12-42B2-8C52-E91B9BD2472B}" type="pres">
      <dgm:prSet presAssocID="{7C24BEA0-E05C-41DB-97FE-B463DF4F4121}" presName="Name0" presStyleCnt="0">
        <dgm:presLayoutVars>
          <dgm:dir/>
          <dgm:resizeHandles val="exact"/>
        </dgm:presLayoutVars>
      </dgm:prSet>
      <dgm:spPr/>
    </dgm:pt>
    <dgm:pt modelId="{C35899B4-AA1A-48DB-B3E4-47712BD8910B}" type="pres">
      <dgm:prSet presAssocID="{9FA41667-02F1-4375-85B1-759322726682}" presName="node" presStyleLbl="node1" presStyleIdx="0" presStyleCnt="2">
        <dgm:presLayoutVars>
          <dgm:bulletEnabled val="1"/>
        </dgm:presLayoutVars>
      </dgm:prSet>
      <dgm:spPr/>
    </dgm:pt>
    <dgm:pt modelId="{2102690E-CAA1-45E4-A016-0502BA3CCA55}" type="pres">
      <dgm:prSet presAssocID="{6A98E01A-C8E4-415A-B5FD-9301C0F066E1}" presName="sibTrans" presStyleLbl="sibTrans2D1" presStyleIdx="0" presStyleCnt="1"/>
      <dgm:spPr/>
    </dgm:pt>
    <dgm:pt modelId="{72AC8997-8B29-4CFE-AD26-4F6204416733}" type="pres">
      <dgm:prSet presAssocID="{6A98E01A-C8E4-415A-B5FD-9301C0F066E1}" presName="connectorText" presStyleLbl="sibTrans2D1" presStyleIdx="0" presStyleCnt="1"/>
      <dgm:spPr/>
    </dgm:pt>
    <dgm:pt modelId="{66BB48A8-72B3-4C5B-97B8-21CF8B7F84DC}" type="pres">
      <dgm:prSet presAssocID="{208E5DB7-5164-44EE-A309-2A3C85CD542E}" presName="node" presStyleLbl="node1" presStyleIdx="1" presStyleCnt="2">
        <dgm:presLayoutVars>
          <dgm:bulletEnabled val="1"/>
        </dgm:presLayoutVars>
      </dgm:prSet>
      <dgm:spPr/>
    </dgm:pt>
  </dgm:ptLst>
  <dgm:cxnLst>
    <dgm:cxn modelId="{8AA2D922-FA77-450D-B112-1F810C8FD4D2}" type="presOf" srcId="{208E5DB7-5164-44EE-A309-2A3C85CD542E}" destId="{66BB48A8-72B3-4C5B-97B8-21CF8B7F84DC}" srcOrd="0" destOrd="0" presId="urn:microsoft.com/office/officeart/2005/8/layout/process1"/>
    <dgm:cxn modelId="{04AEBA30-295A-4AA0-AC5C-B8A43DEE5C72}" type="presOf" srcId="{6A98E01A-C8E4-415A-B5FD-9301C0F066E1}" destId="{2102690E-CAA1-45E4-A016-0502BA3CCA55}" srcOrd="0" destOrd="0" presId="urn:microsoft.com/office/officeart/2005/8/layout/process1"/>
    <dgm:cxn modelId="{CB00AD41-4517-4432-86FA-9D9540C5278C}" srcId="{7C24BEA0-E05C-41DB-97FE-B463DF4F4121}" destId="{9FA41667-02F1-4375-85B1-759322726682}" srcOrd="0" destOrd="0" parTransId="{E4C8BB68-2CD1-4190-A66A-EDFB69CC123E}" sibTransId="{6A98E01A-C8E4-415A-B5FD-9301C0F066E1}"/>
    <dgm:cxn modelId="{40342170-611F-46DF-BA21-F3B1C7DB902A}" type="presOf" srcId="{9FA41667-02F1-4375-85B1-759322726682}" destId="{C35899B4-AA1A-48DB-B3E4-47712BD8910B}" srcOrd="0" destOrd="0" presId="urn:microsoft.com/office/officeart/2005/8/layout/process1"/>
    <dgm:cxn modelId="{FFFA3277-0DEE-494D-9C25-C6F5E2601F90}" type="presOf" srcId="{6A98E01A-C8E4-415A-B5FD-9301C0F066E1}" destId="{72AC8997-8B29-4CFE-AD26-4F6204416733}" srcOrd="1" destOrd="0" presId="urn:microsoft.com/office/officeart/2005/8/layout/process1"/>
    <dgm:cxn modelId="{E510C158-8783-4E2A-AE1B-9C283CC25B94}" srcId="{7C24BEA0-E05C-41DB-97FE-B463DF4F4121}" destId="{208E5DB7-5164-44EE-A309-2A3C85CD542E}" srcOrd="1" destOrd="0" parTransId="{4F86BC34-2731-4C1D-9C7F-B71F19ECBFC5}" sibTransId="{B2FB3515-9E8D-4BDF-9216-0557BC7FF45A}"/>
    <dgm:cxn modelId="{C5229784-7A22-476E-90F7-792E7DA0AB9C}" type="presOf" srcId="{7C24BEA0-E05C-41DB-97FE-B463DF4F4121}" destId="{E3CBBDC7-CC12-42B2-8C52-E91B9BD2472B}" srcOrd="0" destOrd="0" presId="urn:microsoft.com/office/officeart/2005/8/layout/process1"/>
    <dgm:cxn modelId="{0F29ACAD-EE80-48FD-ABAC-F0164DF108DA}" type="presParOf" srcId="{E3CBBDC7-CC12-42B2-8C52-E91B9BD2472B}" destId="{C35899B4-AA1A-48DB-B3E4-47712BD8910B}" srcOrd="0" destOrd="0" presId="urn:microsoft.com/office/officeart/2005/8/layout/process1"/>
    <dgm:cxn modelId="{1F03724D-5E84-4747-A57C-95D3A58FACB6}" type="presParOf" srcId="{E3CBBDC7-CC12-42B2-8C52-E91B9BD2472B}" destId="{2102690E-CAA1-45E4-A016-0502BA3CCA55}" srcOrd="1" destOrd="0" presId="urn:microsoft.com/office/officeart/2005/8/layout/process1"/>
    <dgm:cxn modelId="{DBA9FD43-C5DF-48DB-9F9C-D64474D80909}" type="presParOf" srcId="{2102690E-CAA1-45E4-A016-0502BA3CCA55}" destId="{72AC8997-8B29-4CFE-AD26-4F6204416733}" srcOrd="0" destOrd="0" presId="urn:microsoft.com/office/officeart/2005/8/layout/process1"/>
    <dgm:cxn modelId="{073B00F8-A97A-4C11-AE7B-C4373427FF3E}" type="presParOf" srcId="{E3CBBDC7-CC12-42B2-8C52-E91B9BD2472B}" destId="{66BB48A8-72B3-4C5B-97B8-21CF8B7F84DC}" srcOrd="2"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2A65DBE-2C42-47F0-B87E-6C91211C18FD}" type="doc">
      <dgm:prSet loTypeId="urn:microsoft.com/office/officeart/2005/8/layout/arrow4" loCatId="process" qsTypeId="urn:microsoft.com/office/officeart/2005/8/quickstyle/simple1" qsCatId="simple" csTypeId="urn:microsoft.com/office/officeart/2005/8/colors/accent1_2" csCatId="accent1" phldr="1"/>
      <dgm:spPr/>
      <dgm:t>
        <a:bodyPr/>
        <a:lstStyle/>
        <a:p>
          <a:endParaRPr lang="es-MX"/>
        </a:p>
      </dgm:t>
    </dgm:pt>
    <dgm:pt modelId="{CCAD9D1C-13AF-4877-AF85-F679680D05D0}">
      <dgm:prSet phldrT="[Texto]"/>
      <dgm:spPr/>
      <dgm:t>
        <a:bodyPr/>
        <a:lstStyle/>
        <a:p>
          <a:r>
            <a:rPr lang="es-MX" dirty="0"/>
            <a:t>Roles</a:t>
          </a:r>
        </a:p>
      </dgm:t>
    </dgm:pt>
    <dgm:pt modelId="{074534DA-EF97-4C13-B22C-FF54614216CA}" type="parTrans" cxnId="{C35DF930-690F-400A-9F3D-745A2B1F6192}">
      <dgm:prSet/>
      <dgm:spPr/>
      <dgm:t>
        <a:bodyPr/>
        <a:lstStyle/>
        <a:p>
          <a:endParaRPr lang="es-MX"/>
        </a:p>
      </dgm:t>
    </dgm:pt>
    <dgm:pt modelId="{D2BA59E6-63DF-4FC9-90A5-919438612423}" type="sibTrans" cxnId="{C35DF930-690F-400A-9F3D-745A2B1F6192}">
      <dgm:prSet/>
      <dgm:spPr/>
      <dgm:t>
        <a:bodyPr/>
        <a:lstStyle/>
        <a:p>
          <a:endParaRPr lang="es-MX"/>
        </a:p>
      </dgm:t>
    </dgm:pt>
    <dgm:pt modelId="{88AFBA23-A063-46EB-A02A-CB9144A4C4D9}">
      <dgm:prSet phldrT="[Texto]"/>
      <dgm:spPr/>
      <dgm:t>
        <a:bodyPr/>
        <a:lstStyle/>
        <a:p>
          <a:r>
            <a:rPr lang="es-MX" dirty="0"/>
            <a:t>Estereotipos </a:t>
          </a:r>
        </a:p>
      </dgm:t>
    </dgm:pt>
    <dgm:pt modelId="{37BD5F9E-05EA-4955-A4F1-CCD6A4843D18}" type="parTrans" cxnId="{1FB5A926-9ACC-4594-9649-3376158A108E}">
      <dgm:prSet/>
      <dgm:spPr/>
      <dgm:t>
        <a:bodyPr/>
        <a:lstStyle/>
        <a:p>
          <a:endParaRPr lang="es-MX"/>
        </a:p>
      </dgm:t>
    </dgm:pt>
    <dgm:pt modelId="{4CE97969-E78B-47D1-A970-2686D7CC3335}" type="sibTrans" cxnId="{1FB5A926-9ACC-4594-9649-3376158A108E}">
      <dgm:prSet/>
      <dgm:spPr/>
      <dgm:t>
        <a:bodyPr/>
        <a:lstStyle/>
        <a:p>
          <a:endParaRPr lang="es-MX"/>
        </a:p>
      </dgm:t>
    </dgm:pt>
    <dgm:pt modelId="{5D0AEADF-6180-4AEF-85A8-8AEA247AEEA4}" type="pres">
      <dgm:prSet presAssocID="{F2A65DBE-2C42-47F0-B87E-6C91211C18FD}" presName="compositeShape" presStyleCnt="0">
        <dgm:presLayoutVars>
          <dgm:chMax val="2"/>
          <dgm:dir/>
          <dgm:resizeHandles val="exact"/>
        </dgm:presLayoutVars>
      </dgm:prSet>
      <dgm:spPr/>
    </dgm:pt>
    <dgm:pt modelId="{F8C23C44-D64D-498C-AF37-454387395F1F}" type="pres">
      <dgm:prSet presAssocID="{CCAD9D1C-13AF-4877-AF85-F679680D05D0}" presName="upArrow" presStyleLbl="node1" presStyleIdx="0" presStyleCnt="2"/>
      <dgm:spPr/>
    </dgm:pt>
    <dgm:pt modelId="{4A4F7EAE-A042-4729-AC0A-A2DDE920C612}" type="pres">
      <dgm:prSet presAssocID="{CCAD9D1C-13AF-4877-AF85-F679680D05D0}" presName="upArrowText" presStyleLbl="revTx" presStyleIdx="0" presStyleCnt="2">
        <dgm:presLayoutVars>
          <dgm:chMax val="0"/>
          <dgm:bulletEnabled val="1"/>
        </dgm:presLayoutVars>
      </dgm:prSet>
      <dgm:spPr/>
    </dgm:pt>
    <dgm:pt modelId="{B19DE48F-BAD9-44D7-9D18-BDCDC4368A7D}" type="pres">
      <dgm:prSet presAssocID="{88AFBA23-A063-46EB-A02A-CB9144A4C4D9}" presName="downArrow" presStyleLbl="node1" presStyleIdx="1" presStyleCnt="2"/>
      <dgm:spPr/>
    </dgm:pt>
    <dgm:pt modelId="{DCDDBFC6-BAD9-4DBB-B504-96B5CE15ADCA}" type="pres">
      <dgm:prSet presAssocID="{88AFBA23-A063-46EB-A02A-CB9144A4C4D9}" presName="downArrowText" presStyleLbl="revTx" presStyleIdx="1" presStyleCnt="2">
        <dgm:presLayoutVars>
          <dgm:chMax val="0"/>
          <dgm:bulletEnabled val="1"/>
        </dgm:presLayoutVars>
      </dgm:prSet>
      <dgm:spPr/>
    </dgm:pt>
  </dgm:ptLst>
  <dgm:cxnLst>
    <dgm:cxn modelId="{06C6A812-E1F7-466D-9A3E-97D1D2EBFB04}" type="presOf" srcId="{CCAD9D1C-13AF-4877-AF85-F679680D05D0}" destId="{4A4F7EAE-A042-4729-AC0A-A2DDE920C612}" srcOrd="0" destOrd="0" presId="urn:microsoft.com/office/officeart/2005/8/layout/arrow4"/>
    <dgm:cxn modelId="{1FB5A926-9ACC-4594-9649-3376158A108E}" srcId="{F2A65DBE-2C42-47F0-B87E-6C91211C18FD}" destId="{88AFBA23-A063-46EB-A02A-CB9144A4C4D9}" srcOrd="1" destOrd="0" parTransId="{37BD5F9E-05EA-4955-A4F1-CCD6A4843D18}" sibTransId="{4CE97969-E78B-47D1-A970-2686D7CC3335}"/>
    <dgm:cxn modelId="{C35DF930-690F-400A-9F3D-745A2B1F6192}" srcId="{F2A65DBE-2C42-47F0-B87E-6C91211C18FD}" destId="{CCAD9D1C-13AF-4877-AF85-F679680D05D0}" srcOrd="0" destOrd="0" parTransId="{074534DA-EF97-4C13-B22C-FF54614216CA}" sibTransId="{D2BA59E6-63DF-4FC9-90A5-919438612423}"/>
    <dgm:cxn modelId="{6FC24152-7BCA-4A5D-AD76-DB97FB05C371}" type="presOf" srcId="{88AFBA23-A063-46EB-A02A-CB9144A4C4D9}" destId="{DCDDBFC6-BAD9-4DBB-B504-96B5CE15ADCA}" srcOrd="0" destOrd="0" presId="urn:microsoft.com/office/officeart/2005/8/layout/arrow4"/>
    <dgm:cxn modelId="{A12F88ED-E736-41A1-A833-172A025EAABD}" type="presOf" srcId="{F2A65DBE-2C42-47F0-B87E-6C91211C18FD}" destId="{5D0AEADF-6180-4AEF-85A8-8AEA247AEEA4}" srcOrd="0" destOrd="0" presId="urn:microsoft.com/office/officeart/2005/8/layout/arrow4"/>
    <dgm:cxn modelId="{C410A799-DC5F-4027-8377-906A228DF688}" type="presParOf" srcId="{5D0AEADF-6180-4AEF-85A8-8AEA247AEEA4}" destId="{F8C23C44-D64D-498C-AF37-454387395F1F}" srcOrd="0" destOrd="0" presId="urn:microsoft.com/office/officeart/2005/8/layout/arrow4"/>
    <dgm:cxn modelId="{812ADF1B-0CD8-4782-B1F9-94CE035BF4F2}" type="presParOf" srcId="{5D0AEADF-6180-4AEF-85A8-8AEA247AEEA4}" destId="{4A4F7EAE-A042-4729-AC0A-A2DDE920C612}" srcOrd="1" destOrd="0" presId="urn:microsoft.com/office/officeart/2005/8/layout/arrow4"/>
    <dgm:cxn modelId="{6DB447C6-E7B3-45ED-9A4A-ACC84B76AAD9}" type="presParOf" srcId="{5D0AEADF-6180-4AEF-85A8-8AEA247AEEA4}" destId="{B19DE48F-BAD9-44D7-9D18-BDCDC4368A7D}" srcOrd="2" destOrd="0" presId="urn:microsoft.com/office/officeart/2005/8/layout/arrow4"/>
    <dgm:cxn modelId="{6C07676F-347B-4280-BC68-D3ED2DC1970E}" type="presParOf" srcId="{5D0AEADF-6180-4AEF-85A8-8AEA247AEEA4}" destId="{DCDDBFC6-BAD9-4DBB-B504-96B5CE15ADCA}" srcOrd="3" destOrd="0" presId="urn:microsoft.com/office/officeart/2005/8/layout/arrow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BF9BE03-6AF1-487E-B58E-6F476FAFE175}" type="doc">
      <dgm:prSet loTypeId="urn:microsoft.com/office/officeart/2005/8/layout/arrow6" loCatId="relationship" qsTypeId="urn:microsoft.com/office/officeart/2005/8/quickstyle/3d9" qsCatId="3D" csTypeId="urn:microsoft.com/office/officeart/2005/8/colors/accent3_4" csCatId="accent3" phldr="1"/>
      <dgm:spPr/>
      <dgm:t>
        <a:bodyPr/>
        <a:lstStyle/>
        <a:p>
          <a:endParaRPr lang="es-MX"/>
        </a:p>
      </dgm:t>
    </dgm:pt>
    <dgm:pt modelId="{F041608F-8A02-4BE9-A14C-6CDD633725C4}">
      <dgm:prSet phldrT="[Texto]" phldr="1"/>
      <dgm:spPr/>
      <dgm:t>
        <a:bodyPr/>
        <a:lstStyle/>
        <a:p>
          <a:endParaRPr lang="es-MX" dirty="0"/>
        </a:p>
      </dgm:t>
    </dgm:pt>
    <dgm:pt modelId="{D51DB59F-F755-4142-92D0-EBD0A947479B}" type="parTrans" cxnId="{61D1CFCF-B30D-46BB-AA4E-5D8F982219CA}">
      <dgm:prSet/>
      <dgm:spPr/>
      <dgm:t>
        <a:bodyPr/>
        <a:lstStyle/>
        <a:p>
          <a:endParaRPr lang="es-MX"/>
        </a:p>
      </dgm:t>
    </dgm:pt>
    <dgm:pt modelId="{149F87A9-231C-4916-B63B-D37A966FA4CE}" type="sibTrans" cxnId="{61D1CFCF-B30D-46BB-AA4E-5D8F982219CA}">
      <dgm:prSet/>
      <dgm:spPr/>
      <dgm:t>
        <a:bodyPr/>
        <a:lstStyle/>
        <a:p>
          <a:endParaRPr lang="es-MX"/>
        </a:p>
      </dgm:t>
    </dgm:pt>
    <dgm:pt modelId="{4113361F-52F9-4C7F-9322-1D60FBFD7814}" type="pres">
      <dgm:prSet presAssocID="{5BF9BE03-6AF1-487E-B58E-6F476FAFE175}" presName="compositeShape" presStyleCnt="0">
        <dgm:presLayoutVars>
          <dgm:chMax val="2"/>
          <dgm:dir/>
          <dgm:resizeHandles val="exact"/>
        </dgm:presLayoutVars>
      </dgm:prSet>
      <dgm:spPr/>
    </dgm:pt>
    <dgm:pt modelId="{007E52AA-D971-4887-B053-5A70D8F44B53}" type="pres">
      <dgm:prSet presAssocID="{5BF9BE03-6AF1-487E-B58E-6F476FAFE175}" presName="ribbon" presStyleLbl="node1" presStyleIdx="0" presStyleCnt="1" custAng="1589449" custScaleX="22555" custScaleY="46072" custLinFactNeighborX="-20407" custLinFactNeighborY="42077"/>
      <dgm:spPr/>
    </dgm:pt>
    <dgm:pt modelId="{9EA1E994-10F6-48E7-A600-498129E1FD99}" type="pres">
      <dgm:prSet presAssocID="{5BF9BE03-6AF1-487E-B58E-6F476FAFE175}" presName="leftArrowText" presStyleLbl="node1" presStyleIdx="0" presStyleCnt="1" custAng="2893562">
        <dgm:presLayoutVars>
          <dgm:chMax val="0"/>
          <dgm:bulletEnabled val="1"/>
        </dgm:presLayoutVars>
      </dgm:prSet>
      <dgm:spPr/>
    </dgm:pt>
    <dgm:pt modelId="{D1F6BE5C-F321-4804-9C52-8DECA3547F46}" type="pres">
      <dgm:prSet presAssocID="{5BF9BE03-6AF1-487E-B58E-6F476FAFE175}" presName="rightArrowText" presStyleLbl="node1" presStyleIdx="0" presStyleCnt="1">
        <dgm:presLayoutVars>
          <dgm:chMax val="0"/>
          <dgm:bulletEnabled val="1"/>
        </dgm:presLayoutVars>
      </dgm:prSet>
      <dgm:spPr/>
    </dgm:pt>
  </dgm:ptLst>
  <dgm:cxnLst>
    <dgm:cxn modelId="{9AC051CB-8867-415D-881A-D036268914EF}" type="presOf" srcId="{F041608F-8A02-4BE9-A14C-6CDD633725C4}" destId="{9EA1E994-10F6-48E7-A600-498129E1FD99}" srcOrd="0" destOrd="0" presId="urn:microsoft.com/office/officeart/2005/8/layout/arrow6"/>
    <dgm:cxn modelId="{61D1CFCF-B30D-46BB-AA4E-5D8F982219CA}" srcId="{5BF9BE03-6AF1-487E-B58E-6F476FAFE175}" destId="{F041608F-8A02-4BE9-A14C-6CDD633725C4}" srcOrd="0" destOrd="0" parTransId="{D51DB59F-F755-4142-92D0-EBD0A947479B}" sibTransId="{149F87A9-231C-4916-B63B-D37A966FA4CE}"/>
    <dgm:cxn modelId="{A7AC36EA-A175-4BA3-B4DB-9C06D806FB39}" type="presOf" srcId="{5BF9BE03-6AF1-487E-B58E-6F476FAFE175}" destId="{4113361F-52F9-4C7F-9322-1D60FBFD7814}" srcOrd="0" destOrd="0" presId="urn:microsoft.com/office/officeart/2005/8/layout/arrow6"/>
    <dgm:cxn modelId="{D9A610C0-2DBD-476F-BBE2-E8876410D971}" type="presParOf" srcId="{4113361F-52F9-4C7F-9322-1D60FBFD7814}" destId="{007E52AA-D971-4887-B053-5A70D8F44B53}" srcOrd="0" destOrd="0" presId="urn:microsoft.com/office/officeart/2005/8/layout/arrow6"/>
    <dgm:cxn modelId="{5667DAF0-1B8C-4733-9DBC-066592C26F08}" type="presParOf" srcId="{4113361F-52F9-4C7F-9322-1D60FBFD7814}" destId="{9EA1E994-10F6-48E7-A600-498129E1FD99}" srcOrd="1" destOrd="0" presId="urn:microsoft.com/office/officeart/2005/8/layout/arrow6"/>
    <dgm:cxn modelId="{C046156D-A02B-4031-996F-ADEF178F2D2C}" type="presParOf" srcId="{4113361F-52F9-4C7F-9322-1D60FBFD7814}" destId="{D1F6BE5C-F321-4804-9C52-8DECA3547F46}" srcOrd="2" destOrd="0" presId="urn:microsoft.com/office/officeart/2005/8/layout/arrow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45DD336-15D1-45D1-BB3D-77B224961BC0}" type="doc">
      <dgm:prSet loTypeId="urn:microsoft.com/office/officeart/2008/layout/HalfCircleOrganizationChart" loCatId="hierarchy" qsTypeId="urn:microsoft.com/office/officeart/2005/8/quickstyle/simple1" qsCatId="simple" csTypeId="urn:microsoft.com/office/officeart/2005/8/colors/accent1_3" csCatId="accent1" phldr="1"/>
      <dgm:spPr/>
      <dgm:t>
        <a:bodyPr/>
        <a:lstStyle/>
        <a:p>
          <a:endParaRPr lang="es-MX"/>
        </a:p>
      </dgm:t>
    </dgm:pt>
    <dgm:pt modelId="{080CA415-71A7-408F-913B-74223EE098D1}">
      <dgm:prSet phldrT="[Texto]"/>
      <dgm:spPr/>
      <dgm:t>
        <a:bodyPr/>
        <a:lstStyle/>
        <a:p>
          <a:r>
            <a:rPr lang="es-MX" dirty="0"/>
            <a:t>Igualdad de género.</a:t>
          </a:r>
        </a:p>
      </dgm:t>
    </dgm:pt>
    <dgm:pt modelId="{6FBC768C-B41B-42AF-9553-74C9B6060C50}" type="parTrans" cxnId="{3B34399B-ED04-4075-B86E-B31809C6E375}">
      <dgm:prSet/>
      <dgm:spPr/>
      <dgm:t>
        <a:bodyPr/>
        <a:lstStyle/>
        <a:p>
          <a:endParaRPr lang="es-MX"/>
        </a:p>
      </dgm:t>
    </dgm:pt>
    <dgm:pt modelId="{72FD7A06-DCE1-413F-844D-426B08411A1C}" type="sibTrans" cxnId="{3B34399B-ED04-4075-B86E-B31809C6E375}">
      <dgm:prSet/>
      <dgm:spPr/>
      <dgm:t>
        <a:bodyPr/>
        <a:lstStyle/>
        <a:p>
          <a:endParaRPr lang="es-MX"/>
        </a:p>
      </dgm:t>
    </dgm:pt>
    <dgm:pt modelId="{0D8A9DBD-B498-400B-8DF7-EF2DC808AD1C}" type="asst">
      <dgm:prSet phldrT="[Texto]"/>
      <dgm:spPr/>
      <dgm:t>
        <a:bodyPr/>
        <a:lstStyle/>
        <a:p>
          <a:r>
            <a:rPr lang="es-MX" dirty="0"/>
            <a:t>Equidad de género.</a:t>
          </a:r>
        </a:p>
      </dgm:t>
    </dgm:pt>
    <dgm:pt modelId="{C9B64B98-33D5-409C-945D-A60E881337F9}" type="parTrans" cxnId="{CF23635C-401B-4A06-A3DF-3AE8857CAB0D}">
      <dgm:prSet/>
      <dgm:spPr/>
      <dgm:t>
        <a:bodyPr/>
        <a:lstStyle/>
        <a:p>
          <a:endParaRPr lang="es-MX"/>
        </a:p>
      </dgm:t>
    </dgm:pt>
    <dgm:pt modelId="{DC7E5D5F-94AE-4A0E-9F66-342F7CB6A04C}" type="sibTrans" cxnId="{CF23635C-401B-4A06-A3DF-3AE8857CAB0D}">
      <dgm:prSet/>
      <dgm:spPr/>
      <dgm:t>
        <a:bodyPr/>
        <a:lstStyle/>
        <a:p>
          <a:endParaRPr lang="es-MX"/>
        </a:p>
      </dgm:t>
    </dgm:pt>
    <dgm:pt modelId="{6E618E79-2C58-437A-9C0A-0F994823F00C}">
      <dgm:prSet phldrT="[Texto]"/>
      <dgm:spPr/>
      <dgm:t>
        <a:bodyPr/>
        <a:lstStyle/>
        <a:p>
          <a:r>
            <a:rPr lang="es-MX" dirty="0"/>
            <a:t>Identidades de género.</a:t>
          </a:r>
        </a:p>
      </dgm:t>
    </dgm:pt>
    <dgm:pt modelId="{C60A4C0C-A62A-4F53-BA8D-9C2BF6B9547B}" type="parTrans" cxnId="{C929C6BE-A2CF-4655-BFF8-8C78D63C7CC6}">
      <dgm:prSet/>
      <dgm:spPr/>
      <dgm:t>
        <a:bodyPr/>
        <a:lstStyle/>
        <a:p>
          <a:endParaRPr lang="es-MX"/>
        </a:p>
      </dgm:t>
    </dgm:pt>
    <dgm:pt modelId="{74519733-5999-4C43-AA53-43C2DFED4E28}" type="sibTrans" cxnId="{C929C6BE-A2CF-4655-BFF8-8C78D63C7CC6}">
      <dgm:prSet/>
      <dgm:spPr/>
      <dgm:t>
        <a:bodyPr/>
        <a:lstStyle/>
        <a:p>
          <a:endParaRPr lang="es-MX"/>
        </a:p>
      </dgm:t>
    </dgm:pt>
    <dgm:pt modelId="{65F3EE09-50AA-48B5-BC6E-009B54B8C194}">
      <dgm:prSet phldrT="[Texto]"/>
      <dgm:spPr/>
      <dgm:t>
        <a:bodyPr/>
        <a:lstStyle/>
        <a:p>
          <a:r>
            <a:rPr lang="es-MX" dirty="0"/>
            <a:t>Disparidad de género.</a:t>
          </a:r>
        </a:p>
      </dgm:t>
    </dgm:pt>
    <dgm:pt modelId="{A8F4EFCC-91B3-47E1-85D3-D59D5EE4A54E}" type="parTrans" cxnId="{8C43EA59-0CAC-4059-91D6-869C9168462B}">
      <dgm:prSet/>
      <dgm:spPr/>
      <dgm:t>
        <a:bodyPr/>
        <a:lstStyle/>
        <a:p>
          <a:endParaRPr lang="es-MX"/>
        </a:p>
      </dgm:t>
    </dgm:pt>
    <dgm:pt modelId="{3C5C886A-EC67-4C25-8F61-E8CB90A16CE6}" type="sibTrans" cxnId="{8C43EA59-0CAC-4059-91D6-869C9168462B}">
      <dgm:prSet/>
      <dgm:spPr/>
      <dgm:t>
        <a:bodyPr/>
        <a:lstStyle/>
        <a:p>
          <a:endParaRPr lang="es-MX"/>
        </a:p>
      </dgm:t>
    </dgm:pt>
    <dgm:pt modelId="{2C2B9574-6CD9-4907-8C9A-CA61535686E6}">
      <dgm:prSet phldrT="[Texto]"/>
      <dgm:spPr/>
      <dgm:t>
        <a:bodyPr/>
        <a:lstStyle/>
        <a:p>
          <a:r>
            <a:rPr lang="es-MX" dirty="0"/>
            <a:t>Perspectiva de género. </a:t>
          </a:r>
        </a:p>
      </dgm:t>
    </dgm:pt>
    <dgm:pt modelId="{F416885C-F6AF-43BD-8A2B-9BB48CB97BDE}" type="parTrans" cxnId="{024A87D0-2A38-44BB-AA42-093077FA9456}">
      <dgm:prSet/>
      <dgm:spPr/>
      <dgm:t>
        <a:bodyPr/>
        <a:lstStyle/>
        <a:p>
          <a:endParaRPr lang="es-MX"/>
        </a:p>
      </dgm:t>
    </dgm:pt>
    <dgm:pt modelId="{3F1D7CCB-02D0-4EF8-90C1-F24521FA4C47}" type="sibTrans" cxnId="{024A87D0-2A38-44BB-AA42-093077FA9456}">
      <dgm:prSet/>
      <dgm:spPr/>
      <dgm:t>
        <a:bodyPr/>
        <a:lstStyle/>
        <a:p>
          <a:endParaRPr lang="es-MX"/>
        </a:p>
      </dgm:t>
    </dgm:pt>
    <dgm:pt modelId="{248B17E1-C350-4FF8-B746-19DD823254B0}" type="pres">
      <dgm:prSet presAssocID="{845DD336-15D1-45D1-BB3D-77B224961BC0}" presName="Name0" presStyleCnt="0">
        <dgm:presLayoutVars>
          <dgm:orgChart val="1"/>
          <dgm:chPref val="1"/>
          <dgm:dir/>
          <dgm:animOne val="branch"/>
          <dgm:animLvl val="lvl"/>
          <dgm:resizeHandles/>
        </dgm:presLayoutVars>
      </dgm:prSet>
      <dgm:spPr/>
    </dgm:pt>
    <dgm:pt modelId="{517F77D4-4644-49F6-8064-D5A56892D30C}" type="pres">
      <dgm:prSet presAssocID="{080CA415-71A7-408F-913B-74223EE098D1}" presName="hierRoot1" presStyleCnt="0">
        <dgm:presLayoutVars>
          <dgm:hierBranch val="init"/>
        </dgm:presLayoutVars>
      </dgm:prSet>
      <dgm:spPr/>
    </dgm:pt>
    <dgm:pt modelId="{23472FB6-ADDF-4A60-9D03-361CCBF44CB6}" type="pres">
      <dgm:prSet presAssocID="{080CA415-71A7-408F-913B-74223EE098D1}" presName="rootComposite1" presStyleCnt="0"/>
      <dgm:spPr/>
    </dgm:pt>
    <dgm:pt modelId="{BB988354-1B84-4C42-B7B4-A0171A855434}" type="pres">
      <dgm:prSet presAssocID="{080CA415-71A7-408F-913B-74223EE098D1}" presName="rootText1" presStyleLbl="alignAcc1" presStyleIdx="0" presStyleCnt="0">
        <dgm:presLayoutVars>
          <dgm:chPref val="3"/>
        </dgm:presLayoutVars>
      </dgm:prSet>
      <dgm:spPr/>
    </dgm:pt>
    <dgm:pt modelId="{AE13422F-73FF-42AA-803C-0CCD3C3ECEDB}" type="pres">
      <dgm:prSet presAssocID="{080CA415-71A7-408F-913B-74223EE098D1}" presName="topArc1" presStyleLbl="parChTrans1D1" presStyleIdx="0" presStyleCnt="10"/>
      <dgm:spPr/>
    </dgm:pt>
    <dgm:pt modelId="{96679B64-1EDC-47B9-B4A8-9D8E1C72B463}" type="pres">
      <dgm:prSet presAssocID="{080CA415-71A7-408F-913B-74223EE098D1}" presName="bottomArc1" presStyleLbl="parChTrans1D1" presStyleIdx="1" presStyleCnt="10"/>
      <dgm:spPr/>
    </dgm:pt>
    <dgm:pt modelId="{942AC909-67EF-4D50-AA61-CFF49F355019}" type="pres">
      <dgm:prSet presAssocID="{080CA415-71A7-408F-913B-74223EE098D1}" presName="topConnNode1" presStyleLbl="node1" presStyleIdx="0" presStyleCnt="0"/>
      <dgm:spPr/>
    </dgm:pt>
    <dgm:pt modelId="{F09051DD-9AA4-4361-ACEC-8679AB2B9884}" type="pres">
      <dgm:prSet presAssocID="{080CA415-71A7-408F-913B-74223EE098D1}" presName="hierChild2" presStyleCnt="0"/>
      <dgm:spPr/>
    </dgm:pt>
    <dgm:pt modelId="{B16D32DF-8D03-4EE0-98B7-1328EB163CF9}" type="pres">
      <dgm:prSet presAssocID="{C60A4C0C-A62A-4F53-BA8D-9C2BF6B9547B}" presName="Name28" presStyleLbl="parChTrans1D2" presStyleIdx="0" presStyleCnt="4"/>
      <dgm:spPr/>
    </dgm:pt>
    <dgm:pt modelId="{C7B03D3D-7648-4977-8894-89A174EA3C8D}" type="pres">
      <dgm:prSet presAssocID="{6E618E79-2C58-437A-9C0A-0F994823F00C}" presName="hierRoot2" presStyleCnt="0">
        <dgm:presLayoutVars>
          <dgm:hierBranch val="init"/>
        </dgm:presLayoutVars>
      </dgm:prSet>
      <dgm:spPr/>
    </dgm:pt>
    <dgm:pt modelId="{1CBD6251-7439-4F49-8603-40B26D66675A}" type="pres">
      <dgm:prSet presAssocID="{6E618E79-2C58-437A-9C0A-0F994823F00C}" presName="rootComposite2" presStyleCnt="0"/>
      <dgm:spPr/>
    </dgm:pt>
    <dgm:pt modelId="{58126417-36A5-4450-A4EF-B28A32633038}" type="pres">
      <dgm:prSet presAssocID="{6E618E79-2C58-437A-9C0A-0F994823F00C}" presName="rootText2" presStyleLbl="alignAcc1" presStyleIdx="0" presStyleCnt="0">
        <dgm:presLayoutVars>
          <dgm:chPref val="3"/>
        </dgm:presLayoutVars>
      </dgm:prSet>
      <dgm:spPr/>
    </dgm:pt>
    <dgm:pt modelId="{7EDBF1E8-6DEA-411F-ACE2-7486FBDD2947}" type="pres">
      <dgm:prSet presAssocID="{6E618E79-2C58-437A-9C0A-0F994823F00C}" presName="topArc2" presStyleLbl="parChTrans1D1" presStyleIdx="2" presStyleCnt="10"/>
      <dgm:spPr/>
    </dgm:pt>
    <dgm:pt modelId="{8A02DCEF-9935-4F19-8337-F74539799D69}" type="pres">
      <dgm:prSet presAssocID="{6E618E79-2C58-437A-9C0A-0F994823F00C}" presName="bottomArc2" presStyleLbl="parChTrans1D1" presStyleIdx="3" presStyleCnt="10"/>
      <dgm:spPr/>
    </dgm:pt>
    <dgm:pt modelId="{80286BA8-5526-4BDB-9CDF-27B444A0E427}" type="pres">
      <dgm:prSet presAssocID="{6E618E79-2C58-437A-9C0A-0F994823F00C}" presName="topConnNode2" presStyleLbl="node2" presStyleIdx="0" presStyleCnt="0"/>
      <dgm:spPr/>
    </dgm:pt>
    <dgm:pt modelId="{A4666941-8167-463B-BCC9-A8B5313F470F}" type="pres">
      <dgm:prSet presAssocID="{6E618E79-2C58-437A-9C0A-0F994823F00C}" presName="hierChild4" presStyleCnt="0"/>
      <dgm:spPr/>
    </dgm:pt>
    <dgm:pt modelId="{FB58CF6C-6B88-4BE3-9FDC-5FC19CF46724}" type="pres">
      <dgm:prSet presAssocID="{6E618E79-2C58-437A-9C0A-0F994823F00C}" presName="hierChild5" presStyleCnt="0"/>
      <dgm:spPr/>
    </dgm:pt>
    <dgm:pt modelId="{FDC0D138-8E6B-4F6E-83E8-53EE677A7B31}" type="pres">
      <dgm:prSet presAssocID="{A8F4EFCC-91B3-47E1-85D3-D59D5EE4A54E}" presName="Name28" presStyleLbl="parChTrans1D2" presStyleIdx="1" presStyleCnt="4"/>
      <dgm:spPr/>
    </dgm:pt>
    <dgm:pt modelId="{38AC26A4-B937-443C-A250-B34B53B20134}" type="pres">
      <dgm:prSet presAssocID="{65F3EE09-50AA-48B5-BC6E-009B54B8C194}" presName="hierRoot2" presStyleCnt="0">
        <dgm:presLayoutVars>
          <dgm:hierBranch val="init"/>
        </dgm:presLayoutVars>
      </dgm:prSet>
      <dgm:spPr/>
    </dgm:pt>
    <dgm:pt modelId="{ABCC06C7-E4F0-4259-9C63-D1B2D5D6AD14}" type="pres">
      <dgm:prSet presAssocID="{65F3EE09-50AA-48B5-BC6E-009B54B8C194}" presName="rootComposite2" presStyleCnt="0"/>
      <dgm:spPr/>
    </dgm:pt>
    <dgm:pt modelId="{06A7E9D1-0386-4F50-A7D2-1A60FE5721D5}" type="pres">
      <dgm:prSet presAssocID="{65F3EE09-50AA-48B5-BC6E-009B54B8C194}" presName="rootText2" presStyleLbl="alignAcc1" presStyleIdx="0" presStyleCnt="0">
        <dgm:presLayoutVars>
          <dgm:chPref val="3"/>
        </dgm:presLayoutVars>
      </dgm:prSet>
      <dgm:spPr/>
    </dgm:pt>
    <dgm:pt modelId="{ADAF5605-0F5C-4E71-B06F-036F5DF64D3F}" type="pres">
      <dgm:prSet presAssocID="{65F3EE09-50AA-48B5-BC6E-009B54B8C194}" presName="topArc2" presStyleLbl="parChTrans1D1" presStyleIdx="4" presStyleCnt="10"/>
      <dgm:spPr/>
    </dgm:pt>
    <dgm:pt modelId="{102D09C1-9C46-4A8C-BC06-35216057B0A7}" type="pres">
      <dgm:prSet presAssocID="{65F3EE09-50AA-48B5-BC6E-009B54B8C194}" presName="bottomArc2" presStyleLbl="parChTrans1D1" presStyleIdx="5" presStyleCnt="10"/>
      <dgm:spPr/>
    </dgm:pt>
    <dgm:pt modelId="{3028469E-EB2E-445E-8302-5EAC417F0B55}" type="pres">
      <dgm:prSet presAssocID="{65F3EE09-50AA-48B5-BC6E-009B54B8C194}" presName="topConnNode2" presStyleLbl="node2" presStyleIdx="0" presStyleCnt="0"/>
      <dgm:spPr/>
    </dgm:pt>
    <dgm:pt modelId="{1AC8BA21-ED52-44A0-ABCF-87825C8CCD86}" type="pres">
      <dgm:prSet presAssocID="{65F3EE09-50AA-48B5-BC6E-009B54B8C194}" presName="hierChild4" presStyleCnt="0"/>
      <dgm:spPr/>
    </dgm:pt>
    <dgm:pt modelId="{8FB96720-CA5C-411E-A02E-CD7DFDE78482}" type="pres">
      <dgm:prSet presAssocID="{65F3EE09-50AA-48B5-BC6E-009B54B8C194}" presName="hierChild5" presStyleCnt="0"/>
      <dgm:spPr/>
    </dgm:pt>
    <dgm:pt modelId="{EC9C747F-E5CF-4AA8-B3C1-0D6741622004}" type="pres">
      <dgm:prSet presAssocID="{F416885C-F6AF-43BD-8A2B-9BB48CB97BDE}" presName="Name28" presStyleLbl="parChTrans1D2" presStyleIdx="2" presStyleCnt="4"/>
      <dgm:spPr/>
    </dgm:pt>
    <dgm:pt modelId="{3E5C65D4-8C68-42E0-9C7C-B75F9FBAD34A}" type="pres">
      <dgm:prSet presAssocID="{2C2B9574-6CD9-4907-8C9A-CA61535686E6}" presName="hierRoot2" presStyleCnt="0">
        <dgm:presLayoutVars>
          <dgm:hierBranch val="init"/>
        </dgm:presLayoutVars>
      </dgm:prSet>
      <dgm:spPr/>
    </dgm:pt>
    <dgm:pt modelId="{6BEE8219-D09B-4C04-8B97-83C3A0FE3015}" type="pres">
      <dgm:prSet presAssocID="{2C2B9574-6CD9-4907-8C9A-CA61535686E6}" presName="rootComposite2" presStyleCnt="0"/>
      <dgm:spPr/>
    </dgm:pt>
    <dgm:pt modelId="{E7F30CA7-5430-4FBE-81BB-6D9C38EA2B27}" type="pres">
      <dgm:prSet presAssocID="{2C2B9574-6CD9-4907-8C9A-CA61535686E6}" presName="rootText2" presStyleLbl="alignAcc1" presStyleIdx="0" presStyleCnt="0">
        <dgm:presLayoutVars>
          <dgm:chPref val="3"/>
        </dgm:presLayoutVars>
      </dgm:prSet>
      <dgm:spPr/>
    </dgm:pt>
    <dgm:pt modelId="{1B3B6036-3CA6-4F12-883E-1EA72AACD97A}" type="pres">
      <dgm:prSet presAssocID="{2C2B9574-6CD9-4907-8C9A-CA61535686E6}" presName="topArc2" presStyleLbl="parChTrans1D1" presStyleIdx="6" presStyleCnt="10"/>
      <dgm:spPr/>
    </dgm:pt>
    <dgm:pt modelId="{0D067C1F-E64F-492F-91C0-07A741F88DF2}" type="pres">
      <dgm:prSet presAssocID="{2C2B9574-6CD9-4907-8C9A-CA61535686E6}" presName="bottomArc2" presStyleLbl="parChTrans1D1" presStyleIdx="7" presStyleCnt="10"/>
      <dgm:spPr/>
    </dgm:pt>
    <dgm:pt modelId="{F02ACE2F-99F8-454B-B1D0-0E5719E4FF7B}" type="pres">
      <dgm:prSet presAssocID="{2C2B9574-6CD9-4907-8C9A-CA61535686E6}" presName="topConnNode2" presStyleLbl="node2" presStyleIdx="0" presStyleCnt="0"/>
      <dgm:spPr/>
    </dgm:pt>
    <dgm:pt modelId="{11811998-C6A1-4EB4-AE04-98B5275B8462}" type="pres">
      <dgm:prSet presAssocID="{2C2B9574-6CD9-4907-8C9A-CA61535686E6}" presName="hierChild4" presStyleCnt="0"/>
      <dgm:spPr/>
    </dgm:pt>
    <dgm:pt modelId="{A9CBA2E5-E245-4966-B9DD-7116C6F89304}" type="pres">
      <dgm:prSet presAssocID="{2C2B9574-6CD9-4907-8C9A-CA61535686E6}" presName="hierChild5" presStyleCnt="0"/>
      <dgm:spPr/>
    </dgm:pt>
    <dgm:pt modelId="{A76DB16F-5252-4C51-BB77-BBD3A54B0666}" type="pres">
      <dgm:prSet presAssocID="{080CA415-71A7-408F-913B-74223EE098D1}" presName="hierChild3" presStyleCnt="0"/>
      <dgm:spPr/>
    </dgm:pt>
    <dgm:pt modelId="{107B634A-D7D7-4004-ACE2-556100E7F129}" type="pres">
      <dgm:prSet presAssocID="{C9B64B98-33D5-409C-945D-A60E881337F9}" presName="Name101" presStyleLbl="parChTrans1D2" presStyleIdx="3" presStyleCnt="4"/>
      <dgm:spPr/>
    </dgm:pt>
    <dgm:pt modelId="{FF214CAD-9CA1-4E8A-8843-E79E781BCFC9}" type="pres">
      <dgm:prSet presAssocID="{0D8A9DBD-B498-400B-8DF7-EF2DC808AD1C}" presName="hierRoot3" presStyleCnt="0">
        <dgm:presLayoutVars>
          <dgm:hierBranch val="init"/>
        </dgm:presLayoutVars>
      </dgm:prSet>
      <dgm:spPr/>
    </dgm:pt>
    <dgm:pt modelId="{B48F6E72-EF87-4B8A-88D5-38BEA0F83464}" type="pres">
      <dgm:prSet presAssocID="{0D8A9DBD-B498-400B-8DF7-EF2DC808AD1C}" presName="rootComposite3" presStyleCnt="0"/>
      <dgm:spPr/>
    </dgm:pt>
    <dgm:pt modelId="{0F7829A8-1D3D-4661-B7A4-854CB18AE522}" type="pres">
      <dgm:prSet presAssocID="{0D8A9DBD-B498-400B-8DF7-EF2DC808AD1C}" presName="rootText3" presStyleLbl="alignAcc1" presStyleIdx="0" presStyleCnt="0">
        <dgm:presLayoutVars>
          <dgm:chPref val="3"/>
        </dgm:presLayoutVars>
      </dgm:prSet>
      <dgm:spPr/>
    </dgm:pt>
    <dgm:pt modelId="{4168ACE3-1E91-444D-B996-9F3F5CE424F7}" type="pres">
      <dgm:prSet presAssocID="{0D8A9DBD-B498-400B-8DF7-EF2DC808AD1C}" presName="topArc3" presStyleLbl="parChTrans1D1" presStyleIdx="8" presStyleCnt="10"/>
      <dgm:spPr/>
    </dgm:pt>
    <dgm:pt modelId="{30290550-292B-49F6-97C2-3114E6F18F5C}" type="pres">
      <dgm:prSet presAssocID="{0D8A9DBD-B498-400B-8DF7-EF2DC808AD1C}" presName="bottomArc3" presStyleLbl="parChTrans1D1" presStyleIdx="9" presStyleCnt="10"/>
      <dgm:spPr/>
    </dgm:pt>
    <dgm:pt modelId="{55FF70C0-CF9A-4AF2-AFE9-992493352C3B}" type="pres">
      <dgm:prSet presAssocID="{0D8A9DBD-B498-400B-8DF7-EF2DC808AD1C}" presName="topConnNode3" presStyleLbl="asst1" presStyleIdx="0" presStyleCnt="0"/>
      <dgm:spPr/>
    </dgm:pt>
    <dgm:pt modelId="{D98F5AAF-4CD9-4CBD-8BE3-353E34BE0F84}" type="pres">
      <dgm:prSet presAssocID="{0D8A9DBD-B498-400B-8DF7-EF2DC808AD1C}" presName="hierChild6" presStyleCnt="0"/>
      <dgm:spPr/>
    </dgm:pt>
    <dgm:pt modelId="{2E8C0BBD-FF6A-4C15-80B0-F14B1FEF1031}" type="pres">
      <dgm:prSet presAssocID="{0D8A9DBD-B498-400B-8DF7-EF2DC808AD1C}" presName="hierChild7" presStyleCnt="0"/>
      <dgm:spPr/>
    </dgm:pt>
  </dgm:ptLst>
  <dgm:cxnLst>
    <dgm:cxn modelId="{0CDE4A0F-57FC-4813-AE07-3356EA8ABEBE}" type="presOf" srcId="{080CA415-71A7-408F-913B-74223EE098D1}" destId="{942AC909-67EF-4D50-AA61-CFF49F355019}" srcOrd="1" destOrd="0" presId="urn:microsoft.com/office/officeart/2008/layout/HalfCircleOrganizationChart"/>
    <dgm:cxn modelId="{011D6F20-7C82-44EC-9B17-140C2BB3F824}" type="presOf" srcId="{65F3EE09-50AA-48B5-BC6E-009B54B8C194}" destId="{3028469E-EB2E-445E-8302-5EAC417F0B55}" srcOrd="1" destOrd="0" presId="urn:microsoft.com/office/officeart/2008/layout/HalfCircleOrganizationChart"/>
    <dgm:cxn modelId="{53309D26-7BAE-4394-960F-9A16CAF0BB6C}" type="presOf" srcId="{A8F4EFCC-91B3-47E1-85D3-D59D5EE4A54E}" destId="{FDC0D138-8E6B-4F6E-83E8-53EE677A7B31}" srcOrd="0" destOrd="0" presId="urn:microsoft.com/office/officeart/2008/layout/HalfCircleOrganizationChart"/>
    <dgm:cxn modelId="{D2384A29-739D-4B6A-BD0D-E31969E3CB0A}" type="presOf" srcId="{845DD336-15D1-45D1-BB3D-77B224961BC0}" destId="{248B17E1-C350-4FF8-B746-19DD823254B0}" srcOrd="0" destOrd="0" presId="urn:microsoft.com/office/officeart/2008/layout/HalfCircleOrganizationChart"/>
    <dgm:cxn modelId="{FA426F30-AD20-4A17-BE8E-D42F2D544529}" type="presOf" srcId="{C60A4C0C-A62A-4F53-BA8D-9C2BF6B9547B}" destId="{B16D32DF-8D03-4EE0-98B7-1328EB163CF9}" srcOrd="0" destOrd="0" presId="urn:microsoft.com/office/officeart/2008/layout/HalfCircleOrganizationChart"/>
    <dgm:cxn modelId="{CF23635C-401B-4A06-A3DF-3AE8857CAB0D}" srcId="{080CA415-71A7-408F-913B-74223EE098D1}" destId="{0D8A9DBD-B498-400B-8DF7-EF2DC808AD1C}" srcOrd="0" destOrd="0" parTransId="{C9B64B98-33D5-409C-945D-A60E881337F9}" sibTransId="{DC7E5D5F-94AE-4A0E-9F66-342F7CB6A04C}"/>
    <dgm:cxn modelId="{AB0A476C-0FDF-4B88-A063-1802250828D0}" type="presOf" srcId="{F416885C-F6AF-43BD-8A2B-9BB48CB97BDE}" destId="{EC9C747F-E5CF-4AA8-B3C1-0D6741622004}" srcOrd="0" destOrd="0" presId="urn:microsoft.com/office/officeart/2008/layout/HalfCircleOrganizationChart"/>
    <dgm:cxn modelId="{D0C27C6E-BB46-4325-B930-449EB4FDB6C8}" type="presOf" srcId="{C9B64B98-33D5-409C-945D-A60E881337F9}" destId="{107B634A-D7D7-4004-ACE2-556100E7F129}" srcOrd="0" destOrd="0" presId="urn:microsoft.com/office/officeart/2008/layout/HalfCircleOrganizationChart"/>
    <dgm:cxn modelId="{4C068374-1187-49E3-80A0-970CF6ADC629}" type="presOf" srcId="{0D8A9DBD-B498-400B-8DF7-EF2DC808AD1C}" destId="{0F7829A8-1D3D-4661-B7A4-854CB18AE522}" srcOrd="0" destOrd="0" presId="urn:microsoft.com/office/officeart/2008/layout/HalfCircleOrganizationChart"/>
    <dgm:cxn modelId="{8C43EA59-0CAC-4059-91D6-869C9168462B}" srcId="{080CA415-71A7-408F-913B-74223EE098D1}" destId="{65F3EE09-50AA-48B5-BC6E-009B54B8C194}" srcOrd="2" destOrd="0" parTransId="{A8F4EFCC-91B3-47E1-85D3-D59D5EE4A54E}" sibTransId="{3C5C886A-EC67-4C25-8F61-E8CB90A16CE6}"/>
    <dgm:cxn modelId="{16E64B7F-56F6-46BD-9DD9-81739E1909AE}" type="presOf" srcId="{0D8A9DBD-B498-400B-8DF7-EF2DC808AD1C}" destId="{55FF70C0-CF9A-4AF2-AFE9-992493352C3B}" srcOrd="1" destOrd="0" presId="urn:microsoft.com/office/officeart/2008/layout/HalfCircleOrganizationChart"/>
    <dgm:cxn modelId="{957EC787-7661-41C6-826E-BC788F26EFC4}" type="presOf" srcId="{65F3EE09-50AA-48B5-BC6E-009B54B8C194}" destId="{06A7E9D1-0386-4F50-A7D2-1A60FE5721D5}" srcOrd="0" destOrd="0" presId="urn:microsoft.com/office/officeart/2008/layout/HalfCircleOrganizationChart"/>
    <dgm:cxn modelId="{55EAC58A-A9CB-4F5D-93F3-810F22910C7F}" type="presOf" srcId="{2C2B9574-6CD9-4907-8C9A-CA61535686E6}" destId="{F02ACE2F-99F8-454B-B1D0-0E5719E4FF7B}" srcOrd="1" destOrd="0" presId="urn:microsoft.com/office/officeart/2008/layout/HalfCircleOrganizationChart"/>
    <dgm:cxn modelId="{B18B768D-ECF0-4B98-83E5-7493A2C0CED7}" type="presOf" srcId="{6E618E79-2C58-437A-9C0A-0F994823F00C}" destId="{58126417-36A5-4450-A4EF-B28A32633038}" srcOrd="0" destOrd="0" presId="urn:microsoft.com/office/officeart/2008/layout/HalfCircleOrganizationChart"/>
    <dgm:cxn modelId="{E2507A8D-B970-44FB-ADE9-D8F9CA5FC80C}" type="presOf" srcId="{2C2B9574-6CD9-4907-8C9A-CA61535686E6}" destId="{E7F30CA7-5430-4FBE-81BB-6D9C38EA2B27}" srcOrd="0" destOrd="0" presId="urn:microsoft.com/office/officeart/2008/layout/HalfCircleOrganizationChart"/>
    <dgm:cxn modelId="{3B34399B-ED04-4075-B86E-B31809C6E375}" srcId="{845DD336-15D1-45D1-BB3D-77B224961BC0}" destId="{080CA415-71A7-408F-913B-74223EE098D1}" srcOrd="0" destOrd="0" parTransId="{6FBC768C-B41B-42AF-9553-74C9B6060C50}" sibTransId="{72FD7A06-DCE1-413F-844D-426B08411A1C}"/>
    <dgm:cxn modelId="{7AC345BA-1BEA-4778-BC17-4DFDE7F0235F}" type="presOf" srcId="{6E618E79-2C58-437A-9C0A-0F994823F00C}" destId="{80286BA8-5526-4BDB-9CDF-27B444A0E427}" srcOrd="1" destOrd="0" presId="urn:microsoft.com/office/officeart/2008/layout/HalfCircleOrganizationChart"/>
    <dgm:cxn modelId="{C929C6BE-A2CF-4655-BFF8-8C78D63C7CC6}" srcId="{080CA415-71A7-408F-913B-74223EE098D1}" destId="{6E618E79-2C58-437A-9C0A-0F994823F00C}" srcOrd="1" destOrd="0" parTransId="{C60A4C0C-A62A-4F53-BA8D-9C2BF6B9547B}" sibTransId="{74519733-5999-4C43-AA53-43C2DFED4E28}"/>
    <dgm:cxn modelId="{024A87D0-2A38-44BB-AA42-093077FA9456}" srcId="{080CA415-71A7-408F-913B-74223EE098D1}" destId="{2C2B9574-6CD9-4907-8C9A-CA61535686E6}" srcOrd="3" destOrd="0" parTransId="{F416885C-F6AF-43BD-8A2B-9BB48CB97BDE}" sibTransId="{3F1D7CCB-02D0-4EF8-90C1-F24521FA4C47}"/>
    <dgm:cxn modelId="{921845E1-402D-4FA2-8113-14E1A2294658}" type="presOf" srcId="{080CA415-71A7-408F-913B-74223EE098D1}" destId="{BB988354-1B84-4C42-B7B4-A0171A855434}" srcOrd="0" destOrd="0" presId="urn:microsoft.com/office/officeart/2008/layout/HalfCircleOrganizationChart"/>
    <dgm:cxn modelId="{146B15EB-7BBE-4C32-9E72-76B7D1114E30}" type="presParOf" srcId="{248B17E1-C350-4FF8-B746-19DD823254B0}" destId="{517F77D4-4644-49F6-8064-D5A56892D30C}" srcOrd="0" destOrd="0" presId="urn:microsoft.com/office/officeart/2008/layout/HalfCircleOrganizationChart"/>
    <dgm:cxn modelId="{4F1C1B67-15B7-4B9C-AC9A-3A6001D9D17F}" type="presParOf" srcId="{517F77D4-4644-49F6-8064-D5A56892D30C}" destId="{23472FB6-ADDF-4A60-9D03-361CCBF44CB6}" srcOrd="0" destOrd="0" presId="urn:microsoft.com/office/officeart/2008/layout/HalfCircleOrganizationChart"/>
    <dgm:cxn modelId="{E996531F-3E6D-4449-8812-08D45CFABB50}" type="presParOf" srcId="{23472FB6-ADDF-4A60-9D03-361CCBF44CB6}" destId="{BB988354-1B84-4C42-B7B4-A0171A855434}" srcOrd="0" destOrd="0" presId="urn:microsoft.com/office/officeart/2008/layout/HalfCircleOrganizationChart"/>
    <dgm:cxn modelId="{CCC7844B-8021-4179-9D0D-EE9F9D3D89C5}" type="presParOf" srcId="{23472FB6-ADDF-4A60-9D03-361CCBF44CB6}" destId="{AE13422F-73FF-42AA-803C-0CCD3C3ECEDB}" srcOrd="1" destOrd="0" presId="urn:microsoft.com/office/officeart/2008/layout/HalfCircleOrganizationChart"/>
    <dgm:cxn modelId="{2197E9A0-C714-457B-AE74-57376105589D}" type="presParOf" srcId="{23472FB6-ADDF-4A60-9D03-361CCBF44CB6}" destId="{96679B64-1EDC-47B9-B4A8-9D8E1C72B463}" srcOrd="2" destOrd="0" presId="urn:microsoft.com/office/officeart/2008/layout/HalfCircleOrganizationChart"/>
    <dgm:cxn modelId="{0DCFA821-5606-4835-8568-EFD131FC7E9A}" type="presParOf" srcId="{23472FB6-ADDF-4A60-9D03-361CCBF44CB6}" destId="{942AC909-67EF-4D50-AA61-CFF49F355019}" srcOrd="3" destOrd="0" presId="urn:microsoft.com/office/officeart/2008/layout/HalfCircleOrganizationChart"/>
    <dgm:cxn modelId="{DF32C983-FB1F-4170-A000-9F2495BC262F}" type="presParOf" srcId="{517F77D4-4644-49F6-8064-D5A56892D30C}" destId="{F09051DD-9AA4-4361-ACEC-8679AB2B9884}" srcOrd="1" destOrd="0" presId="urn:microsoft.com/office/officeart/2008/layout/HalfCircleOrganizationChart"/>
    <dgm:cxn modelId="{8461617B-AAE4-455E-A708-BBC8D91519D4}" type="presParOf" srcId="{F09051DD-9AA4-4361-ACEC-8679AB2B9884}" destId="{B16D32DF-8D03-4EE0-98B7-1328EB163CF9}" srcOrd="0" destOrd="0" presId="urn:microsoft.com/office/officeart/2008/layout/HalfCircleOrganizationChart"/>
    <dgm:cxn modelId="{412E2AAC-CE82-4BDE-A1AE-2912E3B49166}" type="presParOf" srcId="{F09051DD-9AA4-4361-ACEC-8679AB2B9884}" destId="{C7B03D3D-7648-4977-8894-89A174EA3C8D}" srcOrd="1" destOrd="0" presId="urn:microsoft.com/office/officeart/2008/layout/HalfCircleOrganizationChart"/>
    <dgm:cxn modelId="{1FCFCAC4-A223-4974-A353-49A122D138D4}" type="presParOf" srcId="{C7B03D3D-7648-4977-8894-89A174EA3C8D}" destId="{1CBD6251-7439-4F49-8603-40B26D66675A}" srcOrd="0" destOrd="0" presId="urn:microsoft.com/office/officeart/2008/layout/HalfCircleOrganizationChart"/>
    <dgm:cxn modelId="{D13F4D7E-23B4-4DF2-88B7-3D113CE37038}" type="presParOf" srcId="{1CBD6251-7439-4F49-8603-40B26D66675A}" destId="{58126417-36A5-4450-A4EF-B28A32633038}" srcOrd="0" destOrd="0" presId="urn:microsoft.com/office/officeart/2008/layout/HalfCircleOrganizationChart"/>
    <dgm:cxn modelId="{9485631A-C535-43D9-B991-A86EFDE07D96}" type="presParOf" srcId="{1CBD6251-7439-4F49-8603-40B26D66675A}" destId="{7EDBF1E8-6DEA-411F-ACE2-7486FBDD2947}" srcOrd="1" destOrd="0" presId="urn:microsoft.com/office/officeart/2008/layout/HalfCircleOrganizationChart"/>
    <dgm:cxn modelId="{E9603FD6-C143-4398-8A49-B11B0B4E5DB1}" type="presParOf" srcId="{1CBD6251-7439-4F49-8603-40B26D66675A}" destId="{8A02DCEF-9935-4F19-8337-F74539799D69}" srcOrd="2" destOrd="0" presId="urn:microsoft.com/office/officeart/2008/layout/HalfCircleOrganizationChart"/>
    <dgm:cxn modelId="{2FA73B1F-762D-4F5B-953E-A414B0BB66C4}" type="presParOf" srcId="{1CBD6251-7439-4F49-8603-40B26D66675A}" destId="{80286BA8-5526-4BDB-9CDF-27B444A0E427}" srcOrd="3" destOrd="0" presId="urn:microsoft.com/office/officeart/2008/layout/HalfCircleOrganizationChart"/>
    <dgm:cxn modelId="{820D3350-6BE4-49A6-A9F5-A40E4A06B6C4}" type="presParOf" srcId="{C7B03D3D-7648-4977-8894-89A174EA3C8D}" destId="{A4666941-8167-463B-BCC9-A8B5313F470F}" srcOrd="1" destOrd="0" presId="urn:microsoft.com/office/officeart/2008/layout/HalfCircleOrganizationChart"/>
    <dgm:cxn modelId="{CCED904E-DFBD-424D-A24B-9254503BFA0D}" type="presParOf" srcId="{C7B03D3D-7648-4977-8894-89A174EA3C8D}" destId="{FB58CF6C-6B88-4BE3-9FDC-5FC19CF46724}" srcOrd="2" destOrd="0" presId="urn:microsoft.com/office/officeart/2008/layout/HalfCircleOrganizationChart"/>
    <dgm:cxn modelId="{C98CDC22-E14E-46F3-8384-9040D825406A}" type="presParOf" srcId="{F09051DD-9AA4-4361-ACEC-8679AB2B9884}" destId="{FDC0D138-8E6B-4F6E-83E8-53EE677A7B31}" srcOrd="2" destOrd="0" presId="urn:microsoft.com/office/officeart/2008/layout/HalfCircleOrganizationChart"/>
    <dgm:cxn modelId="{35617565-A846-4249-8B0A-6D81A3AD2A1A}" type="presParOf" srcId="{F09051DD-9AA4-4361-ACEC-8679AB2B9884}" destId="{38AC26A4-B937-443C-A250-B34B53B20134}" srcOrd="3" destOrd="0" presId="urn:microsoft.com/office/officeart/2008/layout/HalfCircleOrganizationChart"/>
    <dgm:cxn modelId="{F6A809C8-3093-4C94-BA8F-4AE76165D4B5}" type="presParOf" srcId="{38AC26A4-B937-443C-A250-B34B53B20134}" destId="{ABCC06C7-E4F0-4259-9C63-D1B2D5D6AD14}" srcOrd="0" destOrd="0" presId="urn:microsoft.com/office/officeart/2008/layout/HalfCircleOrganizationChart"/>
    <dgm:cxn modelId="{52DF4684-7CD4-42CB-9BA1-58CC23EEBEDB}" type="presParOf" srcId="{ABCC06C7-E4F0-4259-9C63-D1B2D5D6AD14}" destId="{06A7E9D1-0386-4F50-A7D2-1A60FE5721D5}" srcOrd="0" destOrd="0" presId="urn:microsoft.com/office/officeart/2008/layout/HalfCircleOrganizationChart"/>
    <dgm:cxn modelId="{679BAAB9-37FB-44DF-99AB-BE37771ADBB7}" type="presParOf" srcId="{ABCC06C7-E4F0-4259-9C63-D1B2D5D6AD14}" destId="{ADAF5605-0F5C-4E71-B06F-036F5DF64D3F}" srcOrd="1" destOrd="0" presId="urn:microsoft.com/office/officeart/2008/layout/HalfCircleOrganizationChart"/>
    <dgm:cxn modelId="{B383E708-98E7-4B8F-8442-546EE9075BD9}" type="presParOf" srcId="{ABCC06C7-E4F0-4259-9C63-D1B2D5D6AD14}" destId="{102D09C1-9C46-4A8C-BC06-35216057B0A7}" srcOrd="2" destOrd="0" presId="urn:microsoft.com/office/officeart/2008/layout/HalfCircleOrganizationChart"/>
    <dgm:cxn modelId="{1AFC0F82-515B-4470-946D-780CD5FDBECB}" type="presParOf" srcId="{ABCC06C7-E4F0-4259-9C63-D1B2D5D6AD14}" destId="{3028469E-EB2E-445E-8302-5EAC417F0B55}" srcOrd="3" destOrd="0" presId="urn:microsoft.com/office/officeart/2008/layout/HalfCircleOrganizationChart"/>
    <dgm:cxn modelId="{58A05867-37F2-447D-B215-E47881836348}" type="presParOf" srcId="{38AC26A4-B937-443C-A250-B34B53B20134}" destId="{1AC8BA21-ED52-44A0-ABCF-87825C8CCD86}" srcOrd="1" destOrd="0" presId="urn:microsoft.com/office/officeart/2008/layout/HalfCircleOrganizationChart"/>
    <dgm:cxn modelId="{954AB78B-BAE1-497F-8445-E63A8FAEA047}" type="presParOf" srcId="{38AC26A4-B937-443C-A250-B34B53B20134}" destId="{8FB96720-CA5C-411E-A02E-CD7DFDE78482}" srcOrd="2" destOrd="0" presId="urn:microsoft.com/office/officeart/2008/layout/HalfCircleOrganizationChart"/>
    <dgm:cxn modelId="{9B4F4FDB-8CD8-4104-9619-9C3844AFE395}" type="presParOf" srcId="{F09051DD-9AA4-4361-ACEC-8679AB2B9884}" destId="{EC9C747F-E5CF-4AA8-B3C1-0D6741622004}" srcOrd="4" destOrd="0" presId="urn:microsoft.com/office/officeart/2008/layout/HalfCircleOrganizationChart"/>
    <dgm:cxn modelId="{791BE941-D0F8-4784-AB03-D2D193428B19}" type="presParOf" srcId="{F09051DD-9AA4-4361-ACEC-8679AB2B9884}" destId="{3E5C65D4-8C68-42E0-9C7C-B75F9FBAD34A}" srcOrd="5" destOrd="0" presId="urn:microsoft.com/office/officeart/2008/layout/HalfCircleOrganizationChart"/>
    <dgm:cxn modelId="{CCF16965-7826-4166-AFEC-69F874CD2FBF}" type="presParOf" srcId="{3E5C65D4-8C68-42E0-9C7C-B75F9FBAD34A}" destId="{6BEE8219-D09B-4C04-8B97-83C3A0FE3015}" srcOrd="0" destOrd="0" presId="urn:microsoft.com/office/officeart/2008/layout/HalfCircleOrganizationChart"/>
    <dgm:cxn modelId="{34664262-0785-44F0-8B51-968FB5776C48}" type="presParOf" srcId="{6BEE8219-D09B-4C04-8B97-83C3A0FE3015}" destId="{E7F30CA7-5430-4FBE-81BB-6D9C38EA2B27}" srcOrd="0" destOrd="0" presId="urn:microsoft.com/office/officeart/2008/layout/HalfCircleOrganizationChart"/>
    <dgm:cxn modelId="{9C32F1FD-767A-4D0F-A81A-51F13F75773E}" type="presParOf" srcId="{6BEE8219-D09B-4C04-8B97-83C3A0FE3015}" destId="{1B3B6036-3CA6-4F12-883E-1EA72AACD97A}" srcOrd="1" destOrd="0" presId="urn:microsoft.com/office/officeart/2008/layout/HalfCircleOrganizationChart"/>
    <dgm:cxn modelId="{F3E777BF-5761-4CE9-9CFC-031CE7D9A852}" type="presParOf" srcId="{6BEE8219-D09B-4C04-8B97-83C3A0FE3015}" destId="{0D067C1F-E64F-492F-91C0-07A741F88DF2}" srcOrd="2" destOrd="0" presId="urn:microsoft.com/office/officeart/2008/layout/HalfCircleOrganizationChart"/>
    <dgm:cxn modelId="{51E35BC6-8B95-406D-BAC9-7685FECB35C5}" type="presParOf" srcId="{6BEE8219-D09B-4C04-8B97-83C3A0FE3015}" destId="{F02ACE2F-99F8-454B-B1D0-0E5719E4FF7B}" srcOrd="3" destOrd="0" presId="urn:microsoft.com/office/officeart/2008/layout/HalfCircleOrganizationChart"/>
    <dgm:cxn modelId="{FA30E96E-1CF1-4A3D-BAF9-C7CFA7493ADE}" type="presParOf" srcId="{3E5C65D4-8C68-42E0-9C7C-B75F9FBAD34A}" destId="{11811998-C6A1-4EB4-AE04-98B5275B8462}" srcOrd="1" destOrd="0" presId="urn:microsoft.com/office/officeart/2008/layout/HalfCircleOrganizationChart"/>
    <dgm:cxn modelId="{9DCE76F8-BE31-4642-AD00-2110D9C2C2ED}" type="presParOf" srcId="{3E5C65D4-8C68-42E0-9C7C-B75F9FBAD34A}" destId="{A9CBA2E5-E245-4966-B9DD-7116C6F89304}" srcOrd="2" destOrd="0" presId="urn:microsoft.com/office/officeart/2008/layout/HalfCircleOrganizationChart"/>
    <dgm:cxn modelId="{AEB2F3F7-7EE9-4FD4-BC68-2D5C1C9BE34D}" type="presParOf" srcId="{517F77D4-4644-49F6-8064-D5A56892D30C}" destId="{A76DB16F-5252-4C51-BB77-BBD3A54B0666}" srcOrd="2" destOrd="0" presId="urn:microsoft.com/office/officeart/2008/layout/HalfCircleOrganizationChart"/>
    <dgm:cxn modelId="{F2ED2E96-8966-4525-AFD0-6D77878BEDFB}" type="presParOf" srcId="{A76DB16F-5252-4C51-BB77-BBD3A54B0666}" destId="{107B634A-D7D7-4004-ACE2-556100E7F129}" srcOrd="0" destOrd="0" presId="urn:microsoft.com/office/officeart/2008/layout/HalfCircleOrganizationChart"/>
    <dgm:cxn modelId="{4F18CCF6-3DF4-4FB0-9F07-BD5AAA964E5D}" type="presParOf" srcId="{A76DB16F-5252-4C51-BB77-BBD3A54B0666}" destId="{FF214CAD-9CA1-4E8A-8843-E79E781BCFC9}" srcOrd="1" destOrd="0" presId="urn:microsoft.com/office/officeart/2008/layout/HalfCircleOrganizationChart"/>
    <dgm:cxn modelId="{E221B8C6-C20F-4FB5-ACD4-8330E9C37C89}" type="presParOf" srcId="{FF214CAD-9CA1-4E8A-8843-E79E781BCFC9}" destId="{B48F6E72-EF87-4B8A-88D5-38BEA0F83464}" srcOrd="0" destOrd="0" presId="urn:microsoft.com/office/officeart/2008/layout/HalfCircleOrganizationChart"/>
    <dgm:cxn modelId="{47652F46-D4F8-43FC-97FD-52A8DB2C19E1}" type="presParOf" srcId="{B48F6E72-EF87-4B8A-88D5-38BEA0F83464}" destId="{0F7829A8-1D3D-4661-B7A4-854CB18AE522}" srcOrd="0" destOrd="0" presId="urn:microsoft.com/office/officeart/2008/layout/HalfCircleOrganizationChart"/>
    <dgm:cxn modelId="{03CDFBFC-11A8-411C-8725-BE022378BD7A}" type="presParOf" srcId="{B48F6E72-EF87-4B8A-88D5-38BEA0F83464}" destId="{4168ACE3-1E91-444D-B996-9F3F5CE424F7}" srcOrd="1" destOrd="0" presId="urn:microsoft.com/office/officeart/2008/layout/HalfCircleOrganizationChart"/>
    <dgm:cxn modelId="{C204FFD0-D714-422C-91F0-AA2F40BBE760}" type="presParOf" srcId="{B48F6E72-EF87-4B8A-88D5-38BEA0F83464}" destId="{30290550-292B-49F6-97C2-3114E6F18F5C}" srcOrd="2" destOrd="0" presId="urn:microsoft.com/office/officeart/2008/layout/HalfCircleOrganizationChart"/>
    <dgm:cxn modelId="{CA88A710-225A-4B02-82B1-0066664046A2}" type="presParOf" srcId="{B48F6E72-EF87-4B8A-88D5-38BEA0F83464}" destId="{55FF70C0-CF9A-4AF2-AFE9-992493352C3B}" srcOrd="3" destOrd="0" presId="urn:microsoft.com/office/officeart/2008/layout/HalfCircleOrganizationChart"/>
    <dgm:cxn modelId="{B6A4EAF5-2C01-493D-8E01-A8296F4D5F7A}" type="presParOf" srcId="{FF214CAD-9CA1-4E8A-8843-E79E781BCFC9}" destId="{D98F5AAF-4CD9-4CBD-8BE3-353E34BE0F84}" srcOrd="1" destOrd="0" presId="urn:microsoft.com/office/officeart/2008/layout/HalfCircleOrganizationChart"/>
    <dgm:cxn modelId="{DD092E00-0E94-41A6-95B8-75E1B4D853A5}" type="presParOf" srcId="{FF214CAD-9CA1-4E8A-8843-E79E781BCFC9}" destId="{2E8C0BBD-FF6A-4C15-80B0-F14B1FEF1031}" srcOrd="2" destOrd="0" presId="urn:microsoft.com/office/officeart/2008/layout/HalfCircleOrganization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E751154-EB97-4879-AFCB-EE1971DC5F5B}" type="doc">
      <dgm:prSet loTypeId="urn:microsoft.com/office/officeart/2005/8/layout/arrow1" loCatId="process" qsTypeId="urn:microsoft.com/office/officeart/2005/8/quickstyle/simple1" qsCatId="simple" csTypeId="urn:microsoft.com/office/officeart/2005/8/colors/accent1_2" csCatId="accent1" phldr="1"/>
      <dgm:spPr/>
      <dgm:t>
        <a:bodyPr/>
        <a:lstStyle/>
        <a:p>
          <a:endParaRPr lang="es-MX"/>
        </a:p>
      </dgm:t>
    </dgm:pt>
    <dgm:pt modelId="{54BBFFFD-6063-4D1A-9916-ADE7D61F6E65}">
      <dgm:prSet phldrT="[Texto]"/>
      <dgm:spPr/>
      <dgm:t>
        <a:bodyPr/>
        <a:lstStyle/>
        <a:p>
          <a:pPr algn="just"/>
          <a:r>
            <a:rPr lang="es-MX" dirty="0"/>
            <a:t>La igualdad entre mujeres y hombres es un derecho humano y una condición indispensable para lograr el desarrollo y la reducción de la pobreza, así como para el cumplimiento de los Objetivos de Desarrollo del Milenio (</a:t>
          </a:r>
          <a:r>
            <a:rPr lang="es-MX" dirty="0" err="1"/>
            <a:t>ODM</a:t>
          </a:r>
          <a:r>
            <a:rPr lang="es-MX" dirty="0"/>
            <a:t> ). </a:t>
          </a:r>
        </a:p>
      </dgm:t>
    </dgm:pt>
    <dgm:pt modelId="{89D837F3-6A77-4FE1-B8AB-71F2270A917A}" type="parTrans" cxnId="{9865132A-81B7-4F28-971A-CAE2704D085E}">
      <dgm:prSet/>
      <dgm:spPr/>
      <dgm:t>
        <a:bodyPr/>
        <a:lstStyle/>
        <a:p>
          <a:endParaRPr lang="es-MX"/>
        </a:p>
      </dgm:t>
    </dgm:pt>
    <dgm:pt modelId="{27C9631F-1B26-42ED-BAFB-2371EFFA59F7}" type="sibTrans" cxnId="{9865132A-81B7-4F28-971A-CAE2704D085E}">
      <dgm:prSet/>
      <dgm:spPr/>
      <dgm:t>
        <a:bodyPr/>
        <a:lstStyle/>
        <a:p>
          <a:endParaRPr lang="es-MX"/>
        </a:p>
      </dgm:t>
    </dgm:pt>
    <dgm:pt modelId="{0AC74E7B-BC02-4C2C-88F3-834EC8E0E907}">
      <dgm:prSet phldrT="[Texto]"/>
      <dgm:spPr/>
      <dgm:t>
        <a:bodyPr/>
        <a:lstStyle/>
        <a:p>
          <a:pPr algn="just"/>
          <a:r>
            <a:rPr lang="es-MX" dirty="0"/>
            <a:t>Sin embargo, la discriminación y el ejercicio de la violencia basada en género, son aspectos que aún existen en múltiples sociedades, afectando a  niñas, jóvenes y mujeres. </a:t>
          </a:r>
        </a:p>
      </dgm:t>
    </dgm:pt>
    <dgm:pt modelId="{06554A96-8F00-43B0-AAED-B5F69EA1CDF3}" type="parTrans" cxnId="{D1D1DEB6-73EF-489B-A85B-42D284FC0549}">
      <dgm:prSet/>
      <dgm:spPr/>
      <dgm:t>
        <a:bodyPr/>
        <a:lstStyle/>
        <a:p>
          <a:endParaRPr lang="es-MX"/>
        </a:p>
      </dgm:t>
    </dgm:pt>
    <dgm:pt modelId="{C48E9DBB-CDF2-45C1-A847-3220B14E6263}" type="sibTrans" cxnId="{D1D1DEB6-73EF-489B-A85B-42D284FC0549}">
      <dgm:prSet/>
      <dgm:spPr/>
      <dgm:t>
        <a:bodyPr/>
        <a:lstStyle/>
        <a:p>
          <a:endParaRPr lang="es-MX"/>
        </a:p>
      </dgm:t>
    </dgm:pt>
    <dgm:pt modelId="{79E8029A-23C4-48AC-82F3-DF739A98213B}" type="pres">
      <dgm:prSet presAssocID="{DE751154-EB97-4879-AFCB-EE1971DC5F5B}" presName="cycle" presStyleCnt="0">
        <dgm:presLayoutVars>
          <dgm:dir/>
          <dgm:resizeHandles val="exact"/>
        </dgm:presLayoutVars>
      </dgm:prSet>
      <dgm:spPr/>
    </dgm:pt>
    <dgm:pt modelId="{2DE6219E-A397-41EE-91D4-6DBC7127CD75}" type="pres">
      <dgm:prSet presAssocID="{54BBFFFD-6063-4D1A-9916-ADE7D61F6E65}" presName="arrow" presStyleLbl="node1" presStyleIdx="0" presStyleCnt="2">
        <dgm:presLayoutVars>
          <dgm:bulletEnabled val="1"/>
        </dgm:presLayoutVars>
      </dgm:prSet>
      <dgm:spPr/>
    </dgm:pt>
    <dgm:pt modelId="{013EB157-0B3C-4843-A12E-3F45E73E182A}" type="pres">
      <dgm:prSet presAssocID="{0AC74E7B-BC02-4C2C-88F3-834EC8E0E907}" presName="arrow" presStyleLbl="node1" presStyleIdx="1" presStyleCnt="2">
        <dgm:presLayoutVars>
          <dgm:bulletEnabled val="1"/>
        </dgm:presLayoutVars>
      </dgm:prSet>
      <dgm:spPr/>
    </dgm:pt>
  </dgm:ptLst>
  <dgm:cxnLst>
    <dgm:cxn modelId="{9865132A-81B7-4F28-971A-CAE2704D085E}" srcId="{DE751154-EB97-4879-AFCB-EE1971DC5F5B}" destId="{54BBFFFD-6063-4D1A-9916-ADE7D61F6E65}" srcOrd="0" destOrd="0" parTransId="{89D837F3-6A77-4FE1-B8AB-71F2270A917A}" sibTransId="{27C9631F-1B26-42ED-BAFB-2371EFFA59F7}"/>
    <dgm:cxn modelId="{C26F4C80-CF50-480C-866F-B252980A97F7}" type="presOf" srcId="{54BBFFFD-6063-4D1A-9916-ADE7D61F6E65}" destId="{2DE6219E-A397-41EE-91D4-6DBC7127CD75}" srcOrd="0" destOrd="0" presId="urn:microsoft.com/office/officeart/2005/8/layout/arrow1"/>
    <dgm:cxn modelId="{7C855FA8-7196-4979-A71B-3932DD795FF4}" type="presOf" srcId="{DE751154-EB97-4879-AFCB-EE1971DC5F5B}" destId="{79E8029A-23C4-48AC-82F3-DF739A98213B}" srcOrd="0" destOrd="0" presId="urn:microsoft.com/office/officeart/2005/8/layout/arrow1"/>
    <dgm:cxn modelId="{D1D1DEB6-73EF-489B-A85B-42D284FC0549}" srcId="{DE751154-EB97-4879-AFCB-EE1971DC5F5B}" destId="{0AC74E7B-BC02-4C2C-88F3-834EC8E0E907}" srcOrd="1" destOrd="0" parTransId="{06554A96-8F00-43B0-AAED-B5F69EA1CDF3}" sibTransId="{C48E9DBB-CDF2-45C1-A847-3220B14E6263}"/>
    <dgm:cxn modelId="{C520DBC6-BCC2-4B9B-9A5D-8B2E37EF21EE}" type="presOf" srcId="{0AC74E7B-BC02-4C2C-88F3-834EC8E0E907}" destId="{013EB157-0B3C-4843-A12E-3F45E73E182A}" srcOrd="0" destOrd="0" presId="urn:microsoft.com/office/officeart/2005/8/layout/arrow1"/>
    <dgm:cxn modelId="{682B36B7-0423-49E8-993F-0510A09CA468}" type="presParOf" srcId="{79E8029A-23C4-48AC-82F3-DF739A98213B}" destId="{2DE6219E-A397-41EE-91D4-6DBC7127CD75}" srcOrd="0" destOrd="0" presId="urn:microsoft.com/office/officeart/2005/8/layout/arrow1"/>
    <dgm:cxn modelId="{E8302E49-702B-4FB9-B1CE-41982F5CB02D}" type="presParOf" srcId="{79E8029A-23C4-48AC-82F3-DF739A98213B}" destId="{013EB157-0B3C-4843-A12E-3F45E73E182A}" srcOrd="1" destOrd="0" presId="urn:microsoft.com/office/officeart/2005/8/layout/arrow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F3984B2-47E5-44A7-991D-BCE738895C1A}"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s-MX"/>
        </a:p>
      </dgm:t>
    </dgm:pt>
    <dgm:pt modelId="{39E37CD2-63C4-4564-BD7A-EFD59AE4E9C8}">
      <dgm:prSet phldrT="[Texto]" custT="1"/>
      <dgm:spPr/>
      <dgm:t>
        <a:bodyPr/>
        <a:lstStyle/>
        <a:p>
          <a:r>
            <a:rPr lang="es-MX" sz="1600" dirty="0"/>
            <a:t>¿Cómo surgieron y por qué?</a:t>
          </a:r>
        </a:p>
      </dgm:t>
    </dgm:pt>
    <dgm:pt modelId="{13372B1F-C059-4FDD-96F6-6A0F044EB19A}" type="parTrans" cxnId="{F724BC73-BC44-45F4-A663-42A9D73A6EDA}">
      <dgm:prSet/>
      <dgm:spPr/>
      <dgm:t>
        <a:bodyPr/>
        <a:lstStyle/>
        <a:p>
          <a:endParaRPr lang="es-MX"/>
        </a:p>
      </dgm:t>
    </dgm:pt>
    <dgm:pt modelId="{AE1DA206-E88B-4663-BC76-84087D578F53}" type="sibTrans" cxnId="{F724BC73-BC44-45F4-A663-42A9D73A6EDA}">
      <dgm:prSet/>
      <dgm:spPr/>
      <dgm:t>
        <a:bodyPr/>
        <a:lstStyle/>
        <a:p>
          <a:endParaRPr lang="es-MX"/>
        </a:p>
      </dgm:t>
    </dgm:pt>
    <dgm:pt modelId="{90A80A47-41AE-4946-8B31-EAB3025EA186}">
      <dgm:prSet phldrT="[Texto]" custT="1"/>
      <dgm:spPr/>
      <dgm:t>
        <a:bodyPr/>
        <a:lstStyle/>
        <a:p>
          <a:r>
            <a:rPr lang="es-MX" sz="800" dirty="0"/>
            <a:t>Surgieron como consecuencia de la segunda guerra mundial impulsados por movimientos sociales y filosóficos.</a:t>
          </a:r>
        </a:p>
      </dgm:t>
    </dgm:pt>
    <dgm:pt modelId="{9AEE4931-784F-457D-9B40-4E2A6805D959}" type="parTrans" cxnId="{D9FB9512-E7ED-45D0-93AC-9EA081C6D257}">
      <dgm:prSet/>
      <dgm:spPr/>
      <dgm:t>
        <a:bodyPr/>
        <a:lstStyle/>
        <a:p>
          <a:endParaRPr lang="es-MX"/>
        </a:p>
      </dgm:t>
    </dgm:pt>
    <dgm:pt modelId="{C931F046-8055-4423-B07C-2261B8A49D87}" type="sibTrans" cxnId="{D9FB9512-E7ED-45D0-93AC-9EA081C6D257}">
      <dgm:prSet/>
      <dgm:spPr/>
      <dgm:t>
        <a:bodyPr/>
        <a:lstStyle/>
        <a:p>
          <a:endParaRPr lang="es-MX"/>
        </a:p>
      </dgm:t>
    </dgm:pt>
    <dgm:pt modelId="{08D2E082-5BD7-4D93-8F18-15CE2ADBDCAB}">
      <dgm:prSet phldrT="[Texto]" custT="1"/>
      <dgm:spPr/>
      <dgm:t>
        <a:bodyPr/>
        <a:lstStyle/>
        <a:p>
          <a:r>
            <a:rPr lang="es-MX" sz="1600" dirty="0"/>
            <a:t>¿Qué son?</a:t>
          </a:r>
        </a:p>
      </dgm:t>
    </dgm:pt>
    <dgm:pt modelId="{5C09FB96-F686-45E7-8260-0AF197ACE7A6}" type="parTrans" cxnId="{23D09B07-A786-4483-8C31-1F64546035A3}">
      <dgm:prSet/>
      <dgm:spPr/>
      <dgm:t>
        <a:bodyPr/>
        <a:lstStyle/>
        <a:p>
          <a:endParaRPr lang="es-MX"/>
        </a:p>
      </dgm:t>
    </dgm:pt>
    <dgm:pt modelId="{4EE02C51-2197-4828-B407-043BFCDF5798}" type="sibTrans" cxnId="{23D09B07-A786-4483-8C31-1F64546035A3}">
      <dgm:prSet/>
      <dgm:spPr/>
      <dgm:t>
        <a:bodyPr/>
        <a:lstStyle/>
        <a:p>
          <a:endParaRPr lang="es-MX"/>
        </a:p>
      </dgm:t>
    </dgm:pt>
    <dgm:pt modelId="{33F60715-EE18-428D-AD09-24CCBA1E5752}">
      <dgm:prSet phldrT="[Texto]"/>
      <dgm:spPr>
        <a:blipFill rotWithShape="0">
          <a:blip xmlns:r="http://schemas.openxmlformats.org/officeDocument/2006/relationships" r:embed="rId1"/>
          <a:stretch>
            <a:fillRect/>
          </a:stretch>
        </a:blipFill>
      </dgm:spPr>
      <dgm:t>
        <a:bodyPr/>
        <a:lstStyle/>
        <a:p>
          <a:endParaRPr lang="es-MX" dirty="0"/>
        </a:p>
      </dgm:t>
    </dgm:pt>
    <dgm:pt modelId="{40DAEBF1-A4A7-48EB-ABDF-14D0D9BAAA16}" type="parTrans" cxnId="{C9365911-6910-42D9-BF42-35E70BA77324}">
      <dgm:prSet/>
      <dgm:spPr/>
      <dgm:t>
        <a:bodyPr/>
        <a:lstStyle/>
        <a:p>
          <a:endParaRPr lang="es-MX"/>
        </a:p>
      </dgm:t>
    </dgm:pt>
    <dgm:pt modelId="{A0339925-68DB-4B96-98A6-4286B4E31048}" type="sibTrans" cxnId="{C9365911-6910-42D9-BF42-35E70BA77324}">
      <dgm:prSet/>
      <dgm:spPr/>
      <dgm:t>
        <a:bodyPr/>
        <a:lstStyle/>
        <a:p>
          <a:endParaRPr lang="es-MX"/>
        </a:p>
      </dgm:t>
    </dgm:pt>
    <dgm:pt modelId="{F16B6882-8ECE-4DB3-8C22-29A6CBE6871E}">
      <dgm:prSet phldrT="[Texto]" custT="1"/>
      <dgm:spPr/>
      <dgm:t>
        <a:bodyPr/>
        <a:lstStyle/>
        <a:p>
          <a:r>
            <a:rPr lang="es-MX" sz="1600" dirty="0"/>
            <a:t>¿Cómo fueron reconocidos? </a:t>
          </a:r>
        </a:p>
      </dgm:t>
    </dgm:pt>
    <dgm:pt modelId="{E30B44F7-9319-4828-8C9E-ADD06347CAB3}" type="parTrans" cxnId="{CF58AF2F-7267-4725-A3EA-12AC83712E03}">
      <dgm:prSet/>
      <dgm:spPr/>
      <dgm:t>
        <a:bodyPr/>
        <a:lstStyle/>
        <a:p>
          <a:endParaRPr lang="es-MX"/>
        </a:p>
      </dgm:t>
    </dgm:pt>
    <dgm:pt modelId="{64431CA5-E70A-4009-B6A0-D1481845D607}" type="sibTrans" cxnId="{CF58AF2F-7267-4725-A3EA-12AC83712E03}">
      <dgm:prSet/>
      <dgm:spPr/>
      <dgm:t>
        <a:bodyPr/>
        <a:lstStyle/>
        <a:p>
          <a:endParaRPr lang="es-MX"/>
        </a:p>
      </dgm:t>
    </dgm:pt>
    <dgm:pt modelId="{8C9E3488-7BA2-445F-BCB0-9C321E1CBC17}">
      <dgm:prSet phldrT="[Texto]" custT="1"/>
      <dgm:spPr/>
      <dgm:t>
        <a:bodyPr/>
        <a:lstStyle/>
        <a:p>
          <a:r>
            <a:rPr lang="es-MX" sz="800" dirty="0"/>
            <a:t>A través de la Declaración Universal delos Derechos Humanos, aprobados en la Asamblea General de las Naciones Unidas, el 10 de diciembre de 1948 en París.</a:t>
          </a:r>
        </a:p>
      </dgm:t>
    </dgm:pt>
    <dgm:pt modelId="{BA5E87EB-AE5C-4F78-A10A-69CF9F7BBA3F}" type="parTrans" cxnId="{7CA779C0-7540-4B55-82B4-BA5017D81E4F}">
      <dgm:prSet/>
      <dgm:spPr/>
      <dgm:t>
        <a:bodyPr/>
        <a:lstStyle/>
        <a:p>
          <a:endParaRPr lang="es-MX"/>
        </a:p>
      </dgm:t>
    </dgm:pt>
    <dgm:pt modelId="{2F251E12-635B-4206-893F-510947ADC295}" type="sibTrans" cxnId="{7CA779C0-7540-4B55-82B4-BA5017D81E4F}">
      <dgm:prSet/>
      <dgm:spPr/>
      <dgm:t>
        <a:bodyPr/>
        <a:lstStyle/>
        <a:p>
          <a:endParaRPr lang="es-MX"/>
        </a:p>
      </dgm:t>
    </dgm:pt>
    <dgm:pt modelId="{2E8D551F-174B-44C7-876E-29EF83FBE6B4}">
      <dgm:prSet phldrT="[Texto]" custT="1"/>
      <dgm:spPr/>
      <dgm:t>
        <a:bodyPr/>
        <a:lstStyle/>
        <a:p>
          <a:r>
            <a:rPr lang="es-MX" sz="800" dirty="0"/>
            <a:t>Se generaron cambios ideológicos y sociales de grandes dimensiones, primero en Europa y posteriormente en todo el mundo</a:t>
          </a:r>
        </a:p>
      </dgm:t>
    </dgm:pt>
    <dgm:pt modelId="{4E7820EB-BB76-4048-AC03-BF8BD363B69C}" type="parTrans" cxnId="{311F804C-C450-44C5-8707-1F60112C5672}">
      <dgm:prSet/>
      <dgm:spPr/>
      <dgm:t>
        <a:bodyPr/>
        <a:lstStyle/>
        <a:p>
          <a:endParaRPr lang="es-MX"/>
        </a:p>
      </dgm:t>
    </dgm:pt>
    <dgm:pt modelId="{080326B4-C320-4374-B503-97836340E300}" type="sibTrans" cxnId="{311F804C-C450-44C5-8707-1F60112C5672}">
      <dgm:prSet/>
      <dgm:spPr/>
      <dgm:t>
        <a:bodyPr/>
        <a:lstStyle/>
        <a:p>
          <a:endParaRPr lang="es-MX"/>
        </a:p>
      </dgm:t>
    </dgm:pt>
    <dgm:pt modelId="{41FFECBB-6598-446D-817A-98981FB5A9D2}">
      <dgm:prSet phldrT="[Texto]"/>
      <dgm:spPr/>
      <dgm:t>
        <a:bodyPr/>
        <a:lstStyle/>
        <a:p>
          <a:endParaRPr lang="es-MX" sz="600" dirty="0"/>
        </a:p>
      </dgm:t>
    </dgm:pt>
    <dgm:pt modelId="{66340DBD-88DF-45EB-B53C-E884EAC2D0BF}" type="parTrans" cxnId="{F45F5F8C-486B-4168-8CA3-76B26B1B6B8B}">
      <dgm:prSet/>
      <dgm:spPr/>
      <dgm:t>
        <a:bodyPr/>
        <a:lstStyle/>
        <a:p>
          <a:endParaRPr lang="es-MX"/>
        </a:p>
      </dgm:t>
    </dgm:pt>
    <dgm:pt modelId="{6C9FA27B-E056-464C-9B60-81EB1A14EF08}" type="sibTrans" cxnId="{F45F5F8C-486B-4168-8CA3-76B26B1B6B8B}">
      <dgm:prSet/>
      <dgm:spPr/>
      <dgm:t>
        <a:bodyPr/>
        <a:lstStyle/>
        <a:p>
          <a:endParaRPr lang="es-MX"/>
        </a:p>
      </dgm:t>
    </dgm:pt>
    <dgm:pt modelId="{059D7519-38E7-4B8A-B881-F6525D6BFD8A}">
      <dgm:prSet phldrT="[Texto]" custT="1"/>
      <dgm:spPr/>
      <dgm:t>
        <a:bodyPr/>
        <a:lstStyle/>
        <a:p>
          <a:r>
            <a:rPr lang="es-MX" sz="800" dirty="0"/>
            <a:t>Mediante esta Declaración, los Estados se comprometieron a asegurar que todos los seres humanos, ricos y pobres, fuertes y débiles, hombres y mujeres, sean tratados de manera igualitaria.</a:t>
          </a:r>
        </a:p>
      </dgm:t>
    </dgm:pt>
    <dgm:pt modelId="{3755D11F-50B2-4F0B-BFF4-74AAE07FEAF2}" type="parTrans" cxnId="{62A4ED60-FD12-4523-8379-FE4B82C4A4C5}">
      <dgm:prSet/>
      <dgm:spPr/>
      <dgm:t>
        <a:bodyPr/>
        <a:lstStyle/>
        <a:p>
          <a:endParaRPr lang="es-MX"/>
        </a:p>
      </dgm:t>
    </dgm:pt>
    <dgm:pt modelId="{316FA49C-3E54-4E8D-B27F-7BFE69F7B484}" type="sibTrans" cxnId="{62A4ED60-FD12-4523-8379-FE4B82C4A4C5}">
      <dgm:prSet/>
      <dgm:spPr/>
      <dgm:t>
        <a:bodyPr/>
        <a:lstStyle/>
        <a:p>
          <a:endParaRPr lang="es-MX"/>
        </a:p>
      </dgm:t>
    </dgm:pt>
    <dgm:pt modelId="{BABFF172-8944-43DD-8BDF-B48CD1C79285}">
      <dgm:prSet phldrT="[Texto]"/>
      <dgm:spPr/>
      <dgm:t>
        <a:bodyPr/>
        <a:lstStyle/>
        <a:p>
          <a:endParaRPr lang="es-MX" sz="500" dirty="0"/>
        </a:p>
      </dgm:t>
    </dgm:pt>
    <dgm:pt modelId="{4AE412F3-2EF5-4BA7-95FC-950B13D979D7}" type="parTrans" cxnId="{29D904F3-2385-4DEA-A25D-EFF9B29BFC28}">
      <dgm:prSet/>
      <dgm:spPr/>
      <dgm:t>
        <a:bodyPr/>
        <a:lstStyle/>
        <a:p>
          <a:endParaRPr lang="es-MX"/>
        </a:p>
      </dgm:t>
    </dgm:pt>
    <dgm:pt modelId="{19E45F96-DB37-4DAA-89A3-1F2E1E0628CC}" type="sibTrans" cxnId="{29D904F3-2385-4DEA-A25D-EFF9B29BFC28}">
      <dgm:prSet/>
      <dgm:spPr/>
      <dgm:t>
        <a:bodyPr/>
        <a:lstStyle/>
        <a:p>
          <a:endParaRPr lang="es-MX"/>
        </a:p>
      </dgm:t>
    </dgm:pt>
    <dgm:pt modelId="{ACFCE733-30A1-43BC-8F61-9E66CDF5724F}" type="pres">
      <dgm:prSet presAssocID="{BF3984B2-47E5-44A7-991D-BCE738895C1A}" presName="rootnode" presStyleCnt="0">
        <dgm:presLayoutVars>
          <dgm:chMax/>
          <dgm:chPref/>
          <dgm:dir/>
          <dgm:animLvl val="lvl"/>
        </dgm:presLayoutVars>
      </dgm:prSet>
      <dgm:spPr/>
    </dgm:pt>
    <dgm:pt modelId="{1FAA7382-3E39-4773-9B9A-D333F755339D}" type="pres">
      <dgm:prSet presAssocID="{39E37CD2-63C4-4564-BD7A-EFD59AE4E9C8}" presName="composite" presStyleCnt="0"/>
      <dgm:spPr/>
    </dgm:pt>
    <dgm:pt modelId="{E9A07514-0A47-4991-AC15-116B1F5344B4}" type="pres">
      <dgm:prSet presAssocID="{39E37CD2-63C4-4564-BD7A-EFD59AE4E9C8}" presName="bentUpArrow1" presStyleLbl="alignImgPlace1" presStyleIdx="0" presStyleCnt="2"/>
      <dgm:spPr/>
    </dgm:pt>
    <dgm:pt modelId="{0EBEE3A8-BB11-459C-BED9-FC9957ACEC0B}" type="pres">
      <dgm:prSet presAssocID="{39E37CD2-63C4-4564-BD7A-EFD59AE4E9C8}" presName="ParentText" presStyleLbl="node1" presStyleIdx="0" presStyleCnt="3" custScaleX="72058">
        <dgm:presLayoutVars>
          <dgm:chMax val="1"/>
          <dgm:chPref val="1"/>
          <dgm:bulletEnabled val="1"/>
        </dgm:presLayoutVars>
      </dgm:prSet>
      <dgm:spPr/>
    </dgm:pt>
    <dgm:pt modelId="{5438E994-3C00-4524-A622-7041413F753F}" type="pres">
      <dgm:prSet presAssocID="{39E37CD2-63C4-4564-BD7A-EFD59AE4E9C8}" presName="ChildText" presStyleLbl="revTx" presStyleIdx="0" presStyleCnt="3" custScaleX="110333" custScaleY="103087">
        <dgm:presLayoutVars>
          <dgm:chMax val="0"/>
          <dgm:chPref val="0"/>
          <dgm:bulletEnabled val="1"/>
        </dgm:presLayoutVars>
      </dgm:prSet>
      <dgm:spPr/>
    </dgm:pt>
    <dgm:pt modelId="{5E3366ED-7329-40E9-9A35-5362E200AC35}" type="pres">
      <dgm:prSet presAssocID="{AE1DA206-E88B-4663-BC76-84087D578F53}" presName="sibTrans" presStyleCnt="0"/>
      <dgm:spPr/>
    </dgm:pt>
    <dgm:pt modelId="{D4486961-6D45-41E0-AB90-4007AD71FC5D}" type="pres">
      <dgm:prSet presAssocID="{08D2E082-5BD7-4D93-8F18-15CE2ADBDCAB}" presName="composite" presStyleCnt="0"/>
      <dgm:spPr/>
    </dgm:pt>
    <dgm:pt modelId="{44C8ABC6-F453-451C-B9CC-AF58A900302E}" type="pres">
      <dgm:prSet presAssocID="{08D2E082-5BD7-4D93-8F18-15CE2ADBDCAB}" presName="bentUpArrow1" presStyleLbl="alignImgPlace1" presStyleIdx="1" presStyleCnt="2"/>
      <dgm:spPr/>
    </dgm:pt>
    <dgm:pt modelId="{565D8491-6A91-4210-B9DB-CBDE44D5690B}" type="pres">
      <dgm:prSet presAssocID="{08D2E082-5BD7-4D93-8F18-15CE2ADBDCAB}" presName="ParentText" presStyleLbl="node1" presStyleIdx="1" presStyleCnt="3" custScaleX="70164">
        <dgm:presLayoutVars>
          <dgm:chMax val="1"/>
          <dgm:chPref val="1"/>
          <dgm:bulletEnabled val="1"/>
        </dgm:presLayoutVars>
      </dgm:prSet>
      <dgm:spPr/>
    </dgm:pt>
    <dgm:pt modelId="{C8BC4BCD-8E36-4ADD-A574-A269A922F430}" type="pres">
      <dgm:prSet presAssocID="{08D2E082-5BD7-4D93-8F18-15CE2ADBDCAB}" presName="ChildText" presStyleLbl="revTx" presStyleIdx="1" presStyleCnt="3" custScaleX="141903" custScaleY="139524" custLinFactNeighborX="-718" custLinFactNeighborY="-10438">
        <dgm:presLayoutVars>
          <dgm:chMax val="0"/>
          <dgm:chPref val="0"/>
          <dgm:bulletEnabled val="1"/>
        </dgm:presLayoutVars>
      </dgm:prSet>
      <dgm:spPr/>
    </dgm:pt>
    <dgm:pt modelId="{C40E9CD8-0510-498D-A6AB-0EF813AED2E6}" type="pres">
      <dgm:prSet presAssocID="{4EE02C51-2197-4828-B407-043BFCDF5798}" presName="sibTrans" presStyleCnt="0"/>
      <dgm:spPr/>
    </dgm:pt>
    <dgm:pt modelId="{69948BE7-BB2C-4583-AF6F-0144B4E4FC14}" type="pres">
      <dgm:prSet presAssocID="{F16B6882-8ECE-4DB3-8C22-29A6CBE6871E}" presName="composite" presStyleCnt="0"/>
      <dgm:spPr/>
    </dgm:pt>
    <dgm:pt modelId="{D9C1CEB0-ECBE-49AF-9241-20A7F60D5C49}" type="pres">
      <dgm:prSet presAssocID="{F16B6882-8ECE-4DB3-8C22-29A6CBE6871E}" presName="ParentText" presStyleLbl="node1" presStyleIdx="2" presStyleCnt="3" custScaleX="82508">
        <dgm:presLayoutVars>
          <dgm:chMax val="1"/>
          <dgm:chPref val="1"/>
          <dgm:bulletEnabled val="1"/>
        </dgm:presLayoutVars>
      </dgm:prSet>
      <dgm:spPr/>
    </dgm:pt>
    <dgm:pt modelId="{94C63467-8033-499A-B58A-761D7C08B7E6}" type="pres">
      <dgm:prSet presAssocID="{F16B6882-8ECE-4DB3-8C22-29A6CBE6871E}" presName="FinalChildText" presStyleLbl="revTx" presStyleIdx="2" presStyleCnt="3">
        <dgm:presLayoutVars>
          <dgm:chMax val="0"/>
          <dgm:chPref val="0"/>
          <dgm:bulletEnabled val="1"/>
        </dgm:presLayoutVars>
      </dgm:prSet>
      <dgm:spPr/>
    </dgm:pt>
  </dgm:ptLst>
  <dgm:cxnLst>
    <dgm:cxn modelId="{2FB6F803-435E-4B1A-AE5B-82847124872D}" type="presOf" srcId="{F16B6882-8ECE-4DB3-8C22-29A6CBE6871E}" destId="{D9C1CEB0-ECBE-49AF-9241-20A7F60D5C49}" srcOrd="0" destOrd="0" presId="urn:microsoft.com/office/officeart/2005/8/layout/StepDownProcess"/>
    <dgm:cxn modelId="{23D09B07-A786-4483-8C31-1F64546035A3}" srcId="{BF3984B2-47E5-44A7-991D-BCE738895C1A}" destId="{08D2E082-5BD7-4D93-8F18-15CE2ADBDCAB}" srcOrd="1" destOrd="0" parTransId="{5C09FB96-F686-45E7-8260-0AF197ACE7A6}" sibTransId="{4EE02C51-2197-4828-B407-043BFCDF5798}"/>
    <dgm:cxn modelId="{C9365911-6910-42D9-BF42-35E70BA77324}" srcId="{08D2E082-5BD7-4D93-8F18-15CE2ADBDCAB}" destId="{33F60715-EE18-428D-AD09-24CCBA1E5752}" srcOrd="0" destOrd="0" parTransId="{40DAEBF1-A4A7-48EB-ABDF-14D0D9BAAA16}" sibTransId="{A0339925-68DB-4B96-98A6-4286B4E31048}"/>
    <dgm:cxn modelId="{D9FB9512-E7ED-45D0-93AC-9EA081C6D257}" srcId="{39E37CD2-63C4-4564-BD7A-EFD59AE4E9C8}" destId="{90A80A47-41AE-4946-8B31-EAB3025EA186}" srcOrd="0" destOrd="0" parTransId="{9AEE4931-784F-457D-9B40-4E2A6805D959}" sibTransId="{C931F046-8055-4423-B07C-2261B8A49D87}"/>
    <dgm:cxn modelId="{7BE88E2D-7F03-4717-ABB5-7A126986A5B5}" type="presOf" srcId="{BF3984B2-47E5-44A7-991D-BCE738895C1A}" destId="{ACFCE733-30A1-43BC-8F61-9E66CDF5724F}" srcOrd="0" destOrd="0" presId="urn:microsoft.com/office/officeart/2005/8/layout/StepDownProcess"/>
    <dgm:cxn modelId="{CF58AF2F-7267-4725-A3EA-12AC83712E03}" srcId="{BF3984B2-47E5-44A7-991D-BCE738895C1A}" destId="{F16B6882-8ECE-4DB3-8C22-29A6CBE6871E}" srcOrd="2" destOrd="0" parTransId="{E30B44F7-9319-4828-8C9E-ADD06347CAB3}" sibTransId="{64431CA5-E70A-4009-B6A0-D1481845D607}"/>
    <dgm:cxn modelId="{62A4ED60-FD12-4523-8379-FE4B82C4A4C5}" srcId="{F16B6882-8ECE-4DB3-8C22-29A6CBE6871E}" destId="{059D7519-38E7-4B8A-B881-F6525D6BFD8A}" srcOrd="1" destOrd="0" parTransId="{3755D11F-50B2-4F0B-BFF4-74AAE07FEAF2}" sibTransId="{316FA49C-3E54-4E8D-B27F-7BFE69F7B484}"/>
    <dgm:cxn modelId="{D844CC44-9C7A-414E-BA89-637D67C6A446}" type="presOf" srcId="{059D7519-38E7-4B8A-B881-F6525D6BFD8A}" destId="{94C63467-8033-499A-B58A-761D7C08B7E6}" srcOrd="0" destOrd="1" presId="urn:microsoft.com/office/officeart/2005/8/layout/StepDownProcess"/>
    <dgm:cxn modelId="{311F804C-C450-44C5-8707-1F60112C5672}" srcId="{39E37CD2-63C4-4564-BD7A-EFD59AE4E9C8}" destId="{2E8D551F-174B-44C7-876E-29EF83FBE6B4}" srcOrd="1" destOrd="0" parTransId="{4E7820EB-BB76-4048-AC03-BF8BD363B69C}" sibTransId="{080326B4-C320-4374-B503-97836340E300}"/>
    <dgm:cxn modelId="{B3338A52-2C1A-427E-9856-734399211A16}" type="presOf" srcId="{41FFECBB-6598-446D-817A-98981FB5A9D2}" destId="{5438E994-3C00-4524-A622-7041413F753F}" srcOrd="0" destOrd="2" presId="urn:microsoft.com/office/officeart/2005/8/layout/StepDownProcess"/>
    <dgm:cxn modelId="{F724BC73-BC44-45F4-A663-42A9D73A6EDA}" srcId="{BF3984B2-47E5-44A7-991D-BCE738895C1A}" destId="{39E37CD2-63C4-4564-BD7A-EFD59AE4E9C8}" srcOrd="0" destOrd="0" parTransId="{13372B1F-C059-4FDD-96F6-6A0F044EB19A}" sibTransId="{AE1DA206-E88B-4663-BC76-84087D578F53}"/>
    <dgm:cxn modelId="{BFDCD174-7344-4B65-B6DD-DE6DC7A07DDE}" type="presOf" srcId="{BABFF172-8944-43DD-8BDF-B48CD1C79285}" destId="{94C63467-8033-499A-B58A-761D7C08B7E6}" srcOrd="0" destOrd="2" presId="urn:microsoft.com/office/officeart/2005/8/layout/StepDownProcess"/>
    <dgm:cxn modelId="{966DB056-8736-4EF3-9B15-1A4B6137DCAF}" type="presOf" srcId="{39E37CD2-63C4-4564-BD7A-EFD59AE4E9C8}" destId="{0EBEE3A8-BB11-459C-BED9-FC9957ACEC0B}" srcOrd="0" destOrd="0" presId="urn:microsoft.com/office/officeart/2005/8/layout/StepDownProcess"/>
    <dgm:cxn modelId="{98E56477-DF18-4336-948F-931656E52DE2}" type="presOf" srcId="{33F60715-EE18-428D-AD09-24CCBA1E5752}" destId="{C8BC4BCD-8E36-4ADD-A574-A269A922F430}" srcOrd="0" destOrd="0" presId="urn:microsoft.com/office/officeart/2005/8/layout/StepDownProcess"/>
    <dgm:cxn modelId="{F45F5F8C-486B-4168-8CA3-76B26B1B6B8B}" srcId="{39E37CD2-63C4-4564-BD7A-EFD59AE4E9C8}" destId="{41FFECBB-6598-446D-817A-98981FB5A9D2}" srcOrd="2" destOrd="0" parTransId="{66340DBD-88DF-45EB-B53C-E884EAC2D0BF}" sibTransId="{6C9FA27B-E056-464C-9B60-81EB1A14EF08}"/>
    <dgm:cxn modelId="{C86778AC-4AAF-4DCA-BDEF-400D85C66B5F}" type="presOf" srcId="{8C9E3488-7BA2-445F-BCB0-9C321E1CBC17}" destId="{94C63467-8033-499A-B58A-761D7C08B7E6}" srcOrd="0" destOrd="0" presId="urn:microsoft.com/office/officeart/2005/8/layout/StepDownProcess"/>
    <dgm:cxn modelId="{7CA779C0-7540-4B55-82B4-BA5017D81E4F}" srcId="{F16B6882-8ECE-4DB3-8C22-29A6CBE6871E}" destId="{8C9E3488-7BA2-445F-BCB0-9C321E1CBC17}" srcOrd="0" destOrd="0" parTransId="{BA5E87EB-AE5C-4F78-A10A-69CF9F7BBA3F}" sibTransId="{2F251E12-635B-4206-893F-510947ADC295}"/>
    <dgm:cxn modelId="{6695D9C0-0230-4CD4-8762-53FF74C0957E}" type="presOf" srcId="{08D2E082-5BD7-4D93-8F18-15CE2ADBDCAB}" destId="{565D8491-6A91-4210-B9DB-CBDE44D5690B}" srcOrd="0" destOrd="0" presId="urn:microsoft.com/office/officeart/2005/8/layout/StepDownProcess"/>
    <dgm:cxn modelId="{2A8B40D9-6D39-4E57-B2C5-858971709231}" type="presOf" srcId="{2E8D551F-174B-44C7-876E-29EF83FBE6B4}" destId="{5438E994-3C00-4524-A622-7041413F753F}" srcOrd="0" destOrd="1" presId="urn:microsoft.com/office/officeart/2005/8/layout/StepDownProcess"/>
    <dgm:cxn modelId="{15AA49EE-B3D0-4C6D-B632-A5C611BD53FE}" type="presOf" srcId="{90A80A47-41AE-4946-8B31-EAB3025EA186}" destId="{5438E994-3C00-4524-A622-7041413F753F}" srcOrd="0" destOrd="0" presId="urn:microsoft.com/office/officeart/2005/8/layout/StepDownProcess"/>
    <dgm:cxn modelId="{29D904F3-2385-4DEA-A25D-EFF9B29BFC28}" srcId="{F16B6882-8ECE-4DB3-8C22-29A6CBE6871E}" destId="{BABFF172-8944-43DD-8BDF-B48CD1C79285}" srcOrd="2" destOrd="0" parTransId="{4AE412F3-2EF5-4BA7-95FC-950B13D979D7}" sibTransId="{19E45F96-DB37-4DAA-89A3-1F2E1E0628CC}"/>
    <dgm:cxn modelId="{B3A36A2F-8CE6-49D2-B5FF-2701146AFF32}" type="presParOf" srcId="{ACFCE733-30A1-43BC-8F61-9E66CDF5724F}" destId="{1FAA7382-3E39-4773-9B9A-D333F755339D}" srcOrd="0" destOrd="0" presId="urn:microsoft.com/office/officeart/2005/8/layout/StepDownProcess"/>
    <dgm:cxn modelId="{661B9BC7-6905-4B67-ABCC-3340F2685831}" type="presParOf" srcId="{1FAA7382-3E39-4773-9B9A-D333F755339D}" destId="{E9A07514-0A47-4991-AC15-116B1F5344B4}" srcOrd="0" destOrd="0" presId="urn:microsoft.com/office/officeart/2005/8/layout/StepDownProcess"/>
    <dgm:cxn modelId="{8BCE5E53-9A3F-4FAA-B813-3366A8D50F18}" type="presParOf" srcId="{1FAA7382-3E39-4773-9B9A-D333F755339D}" destId="{0EBEE3A8-BB11-459C-BED9-FC9957ACEC0B}" srcOrd="1" destOrd="0" presId="urn:microsoft.com/office/officeart/2005/8/layout/StepDownProcess"/>
    <dgm:cxn modelId="{EDCF0BE9-F6D8-4820-B436-A184BC98CFDB}" type="presParOf" srcId="{1FAA7382-3E39-4773-9B9A-D333F755339D}" destId="{5438E994-3C00-4524-A622-7041413F753F}" srcOrd="2" destOrd="0" presId="urn:microsoft.com/office/officeart/2005/8/layout/StepDownProcess"/>
    <dgm:cxn modelId="{716AED8E-A213-44AE-A94A-D8BA77FD3AB7}" type="presParOf" srcId="{ACFCE733-30A1-43BC-8F61-9E66CDF5724F}" destId="{5E3366ED-7329-40E9-9A35-5362E200AC35}" srcOrd="1" destOrd="0" presId="urn:microsoft.com/office/officeart/2005/8/layout/StepDownProcess"/>
    <dgm:cxn modelId="{5591DA8B-8CDD-493C-9F24-5833885F15EF}" type="presParOf" srcId="{ACFCE733-30A1-43BC-8F61-9E66CDF5724F}" destId="{D4486961-6D45-41E0-AB90-4007AD71FC5D}" srcOrd="2" destOrd="0" presId="urn:microsoft.com/office/officeart/2005/8/layout/StepDownProcess"/>
    <dgm:cxn modelId="{391DF10D-F5CF-4997-A581-69DF80EFBFED}" type="presParOf" srcId="{D4486961-6D45-41E0-AB90-4007AD71FC5D}" destId="{44C8ABC6-F453-451C-B9CC-AF58A900302E}" srcOrd="0" destOrd="0" presId="urn:microsoft.com/office/officeart/2005/8/layout/StepDownProcess"/>
    <dgm:cxn modelId="{ED284D45-CD32-442E-A77B-70F95C869BF8}" type="presParOf" srcId="{D4486961-6D45-41E0-AB90-4007AD71FC5D}" destId="{565D8491-6A91-4210-B9DB-CBDE44D5690B}" srcOrd="1" destOrd="0" presId="urn:microsoft.com/office/officeart/2005/8/layout/StepDownProcess"/>
    <dgm:cxn modelId="{C927E442-F2DB-4395-BF12-FA8EDCF82852}" type="presParOf" srcId="{D4486961-6D45-41E0-AB90-4007AD71FC5D}" destId="{C8BC4BCD-8E36-4ADD-A574-A269A922F430}" srcOrd="2" destOrd="0" presId="urn:microsoft.com/office/officeart/2005/8/layout/StepDownProcess"/>
    <dgm:cxn modelId="{885F54F2-CFE3-418C-90B8-106CEE5E2E29}" type="presParOf" srcId="{ACFCE733-30A1-43BC-8F61-9E66CDF5724F}" destId="{C40E9CD8-0510-498D-A6AB-0EF813AED2E6}" srcOrd="3" destOrd="0" presId="urn:microsoft.com/office/officeart/2005/8/layout/StepDownProcess"/>
    <dgm:cxn modelId="{310F167D-FC34-4C4D-BCC6-119C359ABADE}" type="presParOf" srcId="{ACFCE733-30A1-43BC-8F61-9E66CDF5724F}" destId="{69948BE7-BB2C-4583-AF6F-0144B4E4FC14}" srcOrd="4" destOrd="0" presId="urn:microsoft.com/office/officeart/2005/8/layout/StepDownProcess"/>
    <dgm:cxn modelId="{9E11B7A9-8C60-4159-996F-CB581DF57EFA}" type="presParOf" srcId="{69948BE7-BB2C-4583-AF6F-0144B4E4FC14}" destId="{D9C1CEB0-ECBE-49AF-9241-20A7F60D5C49}" srcOrd="0" destOrd="0" presId="urn:microsoft.com/office/officeart/2005/8/layout/StepDownProcess"/>
    <dgm:cxn modelId="{584A6D80-BDED-4197-BC95-120F1A14AD06}" type="presParOf" srcId="{69948BE7-BB2C-4583-AF6F-0144B4E4FC14}" destId="{94C63467-8033-499A-B58A-761D7C08B7E6}" srcOrd="1"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5899B4-AA1A-48DB-B3E4-47712BD8910B}">
      <dsp:nvSpPr>
        <dsp:cNvPr id="0" name=""/>
        <dsp:cNvSpPr/>
      </dsp:nvSpPr>
      <dsp:spPr>
        <a:xfrm>
          <a:off x="1607" y="1832376"/>
          <a:ext cx="3427660" cy="2056596"/>
        </a:xfrm>
        <a:prstGeom prst="roundRect">
          <a:avLst>
            <a:gd name="adj" fmla="val 10000"/>
          </a:avLst>
        </a:prstGeom>
        <a:solidFill>
          <a:schemeClr val="accent2">
            <a:hueOff val="0"/>
            <a:satOff val="0"/>
            <a:lumOff val="0"/>
            <a:alphaOff val="0"/>
          </a:schemeClr>
        </a:solidFill>
        <a:ln>
          <a:noFill/>
        </a:ln>
        <a:effectLst>
          <a:outerShdw blurRad="50800" dist="25400" algn="bl"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43840" tIns="243840" rIns="243840" bIns="243840" numCol="1" spcCol="1270" anchor="ctr" anchorCtr="0">
          <a:noAutofit/>
        </a:bodyPr>
        <a:lstStyle/>
        <a:p>
          <a:pPr marL="0" lvl="0" indent="0" algn="ctr" defTabSz="2844800">
            <a:lnSpc>
              <a:spcPct val="90000"/>
            </a:lnSpc>
            <a:spcBef>
              <a:spcPct val="0"/>
            </a:spcBef>
            <a:spcAft>
              <a:spcPct val="35000"/>
            </a:spcAft>
            <a:buNone/>
          </a:pPr>
          <a:r>
            <a:rPr lang="es-MX" sz="6400" kern="1200" dirty="0"/>
            <a:t>GENERO </a:t>
          </a:r>
        </a:p>
      </dsp:txBody>
      <dsp:txXfrm>
        <a:off x="61843" y="1892612"/>
        <a:ext cx="3307188" cy="1936124"/>
      </dsp:txXfrm>
    </dsp:sp>
    <dsp:sp modelId="{2102690E-CAA1-45E4-A016-0502BA3CCA55}">
      <dsp:nvSpPr>
        <dsp:cNvPr id="0" name=""/>
        <dsp:cNvSpPr/>
      </dsp:nvSpPr>
      <dsp:spPr>
        <a:xfrm>
          <a:off x="3772033" y="2435645"/>
          <a:ext cx="726664" cy="850059"/>
        </a:xfrm>
        <a:prstGeom prst="rightArrow">
          <a:avLst>
            <a:gd name="adj1" fmla="val 60000"/>
            <a:gd name="adj2" fmla="val 50000"/>
          </a:avLst>
        </a:prstGeom>
        <a:solidFill>
          <a:schemeClr val="accent2">
            <a:hueOff val="0"/>
            <a:satOff val="0"/>
            <a:lumOff val="0"/>
            <a:alphaOff val="0"/>
          </a:schemeClr>
        </a:solidFill>
        <a:ln>
          <a:noFill/>
        </a:ln>
        <a:effectLst>
          <a:outerShdw blurRad="50800" dist="25400" algn="bl" rotWithShape="0">
            <a:srgbClr val="000000">
              <a:alpha val="6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s-MX" sz="3600" kern="1200"/>
        </a:p>
      </dsp:txBody>
      <dsp:txXfrm>
        <a:off x="3772033" y="2605657"/>
        <a:ext cx="508665" cy="510035"/>
      </dsp:txXfrm>
    </dsp:sp>
    <dsp:sp modelId="{66BB48A8-72B3-4C5B-97B8-21CF8B7F84DC}">
      <dsp:nvSpPr>
        <dsp:cNvPr id="0" name=""/>
        <dsp:cNvSpPr/>
      </dsp:nvSpPr>
      <dsp:spPr>
        <a:xfrm>
          <a:off x="4800332" y="1832376"/>
          <a:ext cx="3427660" cy="2056596"/>
        </a:xfrm>
        <a:prstGeom prst="roundRect">
          <a:avLst>
            <a:gd name="adj" fmla="val 10000"/>
          </a:avLst>
        </a:prstGeom>
        <a:solidFill>
          <a:schemeClr val="accent2">
            <a:hueOff val="-1517847"/>
            <a:satOff val="0"/>
            <a:lumOff val="-21765"/>
            <a:alphaOff val="0"/>
          </a:schemeClr>
        </a:solidFill>
        <a:ln>
          <a:noFill/>
        </a:ln>
        <a:effectLst>
          <a:outerShdw blurRad="50800" dist="25400" algn="bl"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43840" tIns="243840" rIns="243840" bIns="243840" numCol="1" spcCol="1270" anchor="ctr" anchorCtr="0">
          <a:noAutofit/>
        </a:bodyPr>
        <a:lstStyle/>
        <a:p>
          <a:pPr marL="0" lvl="0" indent="0" algn="ctr" defTabSz="2844800">
            <a:lnSpc>
              <a:spcPct val="90000"/>
            </a:lnSpc>
            <a:spcBef>
              <a:spcPct val="0"/>
            </a:spcBef>
            <a:spcAft>
              <a:spcPct val="35000"/>
            </a:spcAft>
            <a:buNone/>
          </a:pPr>
          <a:r>
            <a:rPr lang="es-MX" sz="6400" kern="1200" dirty="0"/>
            <a:t>SEXO</a:t>
          </a:r>
        </a:p>
      </dsp:txBody>
      <dsp:txXfrm>
        <a:off x="4860568" y="1892612"/>
        <a:ext cx="3307188" cy="193612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C23C44-D64D-498C-AF37-454387395F1F}">
      <dsp:nvSpPr>
        <dsp:cNvPr id="0" name=""/>
        <dsp:cNvSpPr/>
      </dsp:nvSpPr>
      <dsp:spPr>
        <a:xfrm>
          <a:off x="4190" y="0"/>
          <a:ext cx="2514600" cy="2304288"/>
        </a:xfrm>
        <a:prstGeom prst="upArrow">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A4F7EAE-A042-4729-AC0A-A2DDE920C612}">
      <dsp:nvSpPr>
        <dsp:cNvPr id="0" name=""/>
        <dsp:cNvSpPr/>
      </dsp:nvSpPr>
      <dsp:spPr>
        <a:xfrm>
          <a:off x="2594228" y="0"/>
          <a:ext cx="4267200" cy="23042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4048" tIns="0" rIns="384048" bIns="384048" numCol="1" spcCol="1270" anchor="ctr" anchorCtr="0">
          <a:noAutofit/>
        </a:bodyPr>
        <a:lstStyle/>
        <a:p>
          <a:pPr marL="0" lvl="0" indent="0" algn="l" defTabSz="2400300">
            <a:lnSpc>
              <a:spcPct val="90000"/>
            </a:lnSpc>
            <a:spcBef>
              <a:spcPct val="0"/>
            </a:spcBef>
            <a:spcAft>
              <a:spcPct val="35000"/>
            </a:spcAft>
            <a:buNone/>
          </a:pPr>
          <a:r>
            <a:rPr lang="es-MX" sz="5400" kern="1200" dirty="0"/>
            <a:t>Roles</a:t>
          </a:r>
        </a:p>
      </dsp:txBody>
      <dsp:txXfrm>
        <a:off x="2594228" y="0"/>
        <a:ext cx="4267200" cy="2304288"/>
      </dsp:txXfrm>
    </dsp:sp>
    <dsp:sp modelId="{B19DE48F-BAD9-44D7-9D18-BDCDC4368A7D}">
      <dsp:nvSpPr>
        <dsp:cNvPr id="0" name=""/>
        <dsp:cNvSpPr/>
      </dsp:nvSpPr>
      <dsp:spPr>
        <a:xfrm>
          <a:off x="758570" y="2496312"/>
          <a:ext cx="2514600" cy="2304288"/>
        </a:xfrm>
        <a:prstGeom prst="downArrow">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CDDBFC6-BAD9-4DBB-B504-96B5CE15ADCA}">
      <dsp:nvSpPr>
        <dsp:cNvPr id="0" name=""/>
        <dsp:cNvSpPr/>
      </dsp:nvSpPr>
      <dsp:spPr>
        <a:xfrm>
          <a:off x="3348608" y="2496312"/>
          <a:ext cx="4267200" cy="23042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4048" tIns="0" rIns="384048" bIns="384048" numCol="1" spcCol="1270" anchor="ctr" anchorCtr="0">
          <a:noAutofit/>
        </a:bodyPr>
        <a:lstStyle/>
        <a:p>
          <a:pPr marL="0" lvl="0" indent="0" algn="l" defTabSz="2400300">
            <a:lnSpc>
              <a:spcPct val="90000"/>
            </a:lnSpc>
            <a:spcBef>
              <a:spcPct val="0"/>
            </a:spcBef>
            <a:spcAft>
              <a:spcPct val="35000"/>
            </a:spcAft>
            <a:buNone/>
          </a:pPr>
          <a:r>
            <a:rPr lang="es-MX" sz="5400" kern="1200" dirty="0"/>
            <a:t>Estereotipos </a:t>
          </a:r>
        </a:p>
      </dsp:txBody>
      <dsp:txXfrm>
        <a:off x="3348608" y="2496312"/>
        <a:ext cx="4267200" cy="230428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7E52AA-D971-4887-B053-5A70D8F44B53}">
      <dsp:nvSpPr>
        <dsp:cNvPr id="0" name=""/>
        <dsp:cNvSpPr/>
      </dsp:nvSpPr>
      <dsp:spPr>
        <a:xfrm rot="1589449">
          <a:off x="1507153" y="3844731"/>
          <a:ext cx="1908105" cy="1559037"/>
        </a:xfrm>
        <a:prstGeom prst="leftRightRibbon">
          <a:avLst/>
        </a:prstGeom>
        <a:solidFill>
          <a:schemeClr val="accent3">
            <a:shade val="50000"/>
            <a:hueOff val="0"/>
            <a:satOff val="0"/>
            <a:lumOff val="0"/>
            <a:alphaOff val="0"/>
          </a:schemeClr>
        </a:solidFill>
        <a:ln>
          <a:noFill/>
        </a:ln>
        <a:effectLst>
          <a:outerShdw blurRad="50800" dist="25400" algn="bl" rotWithShape="0">
            <a:srgbClr val="000000">
              <a:alpha val="60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sp>
    <dsp:sp modelId="{9EA1E994-10F6-48E7-A600-498129E1FD99}">
      <dsp:nvSpPr>
        <dsp:cNvPr id="0" name=""/>
        <dsp:cNvSpPr/>
      </dsp:nvSpPr>
      <dsp:spPr>
        <a:xfrm rot="2893562">
          <a:off x="972875" y="2100627"/>
          <a:ext cx="2791730" cy="1658118"/>
        </a:xfrm>
        <a:prstGeom prst="rect">
          <a:avLst/>
        </a:prstGeom>
        <a:noFill/>
        <a:ln>
          <a:noFill/>
        </a:ln>
        <a:effectLst>
          <a:outerShdw blurRad="50800" dist="25400" algn="bl" rotWithShape="0">
            <a:srgbClr val="000000">
              <a:alpha val="60000"/>
            </a:srgbClr>
          </a:outerShdw>
        </a:effectLst>
        <a:sp3d/>
      </dsp:spPr>
      <dsp:style>
        <a:lnRef idx="0">
          <a:scrgbClr r="0" g="0" b="0"/>
        </a:lnRef>
        <a:fillRef idx="1">
          <a:scrgbClr r="0" g="0" b="0"/>
        </a:fillRef>
        <a:effectRef idx="2">
          <a:scrgbClr r="0" g="0" b="0"/>
        </a:effectRef>
        <a:fontRef idx="minor">
          <a:schemeClr val="lt1"/>
        </a:fontRef>
      </dsp:style>
      <dsp:txBody>
        <a:bodyPr spcFirstLastPara="0" vert="horz" wrap="square" lIns="0" tIns="231140" rIns="0" bIns="247650" numCol="1" spcCol="1270" anchor="ctr" anchorCtr="0">
          <a:noAutofit/>
          <a:sp3d extrusionH="28000" prstMaterial="matte"/>
        </a:bodyPr>
        <a:lstStyle/>
        <a:p>
          <a:pPr marL="0" lvl="0" indent="0" algn="ctr" defTabSz="2889250">
            <a:lnSpc>
              <a:spcPct val="90000"/>
            </a:lnSpc>
            <a:spcBef>
              <a:spcPct val="0"/>
            </a:spcBef>
            <a:spcAft>
              <a:spcPct val="35000"/>
            </a:spcAft>
            <a:buNone/>
          </a:pPr>
          <a:endParaRPr lang="es-MX" sz="6500" kern="1200" dirty="0"/>
        </a:p>
      </dsp:txBody>
      <dsp:txXfrm>
        <a:off x="972875" y="2100627"/>
        <a:ext cx="2791730" cy="165811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7B634A-D7D7-4004-ACE2-556100E7F129}">
      <dsp:nvSpPr>
        <dsp:cNvPr id="0" name=""/>
        <dsp:cNvSpPr/>
      </dsp:nvSpPr>
      <dsp:spPr>
        <a:xfrm>
          <a:off x="2812455" y="2064239"/>
          <a:ext cx="901128" cy="651418"/>
        </a:xfrm>
        <a:custGeom>
          <a:avLst/>
          <a:gdLst/>
          <a:ahLst/>
          <a:cxnLst/>
          <a:rect l="0" t="0" r="0" b="0"/>
          <a:pathLst>
            <a:path>
              <a:moveTo>
                <a:pt x="901128" y="0"/>
              </a:moveTo>
              <a:lnTo>
                <a:pt x="901128" y="651418"/>
              </a:lnTo>
              <a:lnTo>
                <a:pt x="0" y="651418"/>
              </a:lnTo>
            </a:path>
          </a:pathLst>
        </a:custGeom>
        <a:noFill/>
        <a:ln w="25400" cap="flat" cmpd="sng" algn="ctr">
          <a:solidFill>
            <a:schemeClr val="accent1">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C9C747F-E5CF-4AA8-B3C1-0D6741622004}">
      <dsp:nvSpPr>
        <dsp:cNvPr id="0" name=""/>
        <dsp:cNvSpPr/>
      </dsp:nvSpPr>
      <dsp:spPr>
        <a:xfrm>
          <a:off x="3713584" y="2064239"/>
          <a:ext cx="2627387" cy="1997683"/>
        </a:xfrm>
        <a:custGeom>
          <a:avLst/>
          <a:gdLst/>
          <a:ahLst/>
          <a:cxnLst/>
          <a:rect l="0" t="0" r="0" b="0"/>
          <a:pathLst>
            <a:path>
              <a:moveTo>
                <a:pt x="0" y="0"/>
              </a:moveTo>
              <a:lnTo>
                <a:pt x="0" y="1769686"/>
              </a:lnTo>
              <a:lnTo>
                <a:pt x="2627387" y="1769686"/>
              </a:lnTo>
              <a:lnTo>
                <a:pt x="2627387" y="1997683"/>
              </a:lnTo>
            </a:path>
          </a:pathLst>
        </a:custGeom>
        <a:noFill/>
        <a:ln w="25400" cap="flat" cmpd="sng" algn="ctr">
          <a:solidFill>
            <a:schemeClr val="accent1">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DC0D138-8E6B-4F6E-83E8-53EE677A7B31}">
      <dsp:nvSpPr>
        <dsp:cNvPr id="0" name=""/>
        <dsp:cNvSpPr/>
      </dsp:nvSpPr>
      <dsp:spPr>
        <a:xfrm>
          <a:off x="3667864" y="2064239"/>
          <a:ext cx="91440" cy="1997683"/>
        </a:xfrm>
        <a:custGeom>
          <a:avLst/>
          <a:gdLst/>
          <a:ahLst/>
          <a:cxnLst/>
          <a:rect l="0" t="0" r="0" b="0"/>
          <a:pathLst>
            <a:path>
              <a:moveTo>
                <a:pt x="45720" y="0"/>
              </a:moveTo>
              <a:lnTo>
                <a:pt x="45720" y="1997683"/>
              </a:lnTo>
            </a:path>
          </a:pathLst>
        </a:custGeom>
        <a:noFill/>
        <a:ln w="25400" cap="flat" cmpd="sng" algn="ctr">
          <a:solidFill>
            <a:schemeClr val="accent1">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16D32DF-8D03-4EE0-98B7-1328EB163CF9}">
      <dsp:nvSpPr>
        <dsp:cNvPr id="0" name=""/>
        <dsp:cNvSpPr/>
      </dsp:nvSpPr>
      <dsp:spPr>
        <a:xfrm>
          <a:off x="1086196" y="2064239"/>
          <a:ext cx="2627387" cy="1997683"/>
        </a:xfrm>
        <a:custGeom>
          <a:avLst/>
          <a:gdLst/>
          <a:ahLst/>
          <a:cxnLst/>
          <a:rect l="0" t="0" r="0" b="0"/>
          <a:pathLst>
            <a:path>
              <a:moveTo>
                <a:pt x="2627387" y="0"/>
              </a:moveTo>
              <a:lnTo>
                <a:pt x="2627387" y="1769686"/>
              </a:lnTo>
              <a:lnTo>
                <a:pt x="0" y="1769686"/>
              </a:lnTo>
              <a:lnTo>
                <a:pt x="0" y="1997683"/>
              </a:lnTo>
            </a:path>
          </a:pathLst>
        </a:custGeom>
        <a:noFill/>
        <a:ln w="25400" cap="flat" cmpd="sng" algn="ctr">
          <a:solidFill>
            <a:schemeClr val="accent1">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E13422F-73FF-42AA-803C-0CCD3C3ECEDB}">
      <dsp:nvSpPr>
        <dsp:cNvPr id="0" name=""/>
        <dsp:cNvSpPr/>
      </dsp:nvSpPr>
      <dsp:spPr>
        <a:xfrm>
          <a:off x="3170735" y="978542"/>
          <a:ext cx="1085697" cy="1085697"/>
        </a:xfrm>
        <a:prstGeom prst="arc">
          <a:avLst>
            <a:gd name="adj1" fmla="val 13200000"/>
            <a:gd name="adj2" fmla="val 19200000"/>
          </a:avLst>
        </a:pr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6679B64-1EDC-47B9-B4A8-9D8E1C72B463}">
      <dsp:nvSpPr>
        <dsp:cNvPr id="0" name=""/>
        <dsp:cNvSpPr/>
      </dsp:nvSpPr>
      <dsp:spPr>
        <a:xfrm>
          <a:off x="3170735" y="978542"/>
          <a:ext cx="1085697" cy="1085697"/>
        </a:xfrm>
        <a:prstGeom prst="arc">
          <a:avLst>
            <a:gd name="adj1" fmla="val 2400000"/>
            <a:gd name="adj2" fmla="val 8400000"/>
          </a:avLst>
        </a:pr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B988354-1B84-4C42-B7B4-A0171A855434}">
      <dsp:nvSpPr>
        <dsp:cNvPr id="0" name=""/>
        <dsp:cNvSpPr/>
      </dsp:nvSpPr>
      <dsp:spPr>
        <a:xfrm>
          <a:off x="2627886" y="1173967"/>
          <a:ext cx="2171394" cy="694846"/>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s-MX" sz="2300" kern="1200" dirty="0"/>
            <a:t>Igualdad de género.</a:t>
          </a:r>
        </a:p>
      </dsp:txBody>
      <dsp:txXfrm>
        <a:off x="2627886" y="1173967"/>
        <a:ext cx="2171394" cy="694846"/>
      </dsp:txXfrm>
    </dsp:sp>
    <dsp:sp modelId="{7EDBF1E8-6DEA-411F-ACE2-7486FBDD2947}">
      <dsp:nvSpPr>
        <dsp:cNvPr id="0" name=""/>
        <dsp:cNvSpPr/>
      </dsp:nvSpPr>
      <dsp:spPr>
        <a:xfrm>
          <a:off x="543347" y="4061923"/>
          <a:ext cx="1085697" cy="1085697"/>
        </a:xfrm>
        <a:prstGeom prst="arc">
          <a:avLst>
            <a:gd name="adj1" fmla="val 13200000"/>
            <a:gd name="adj2" fmla="val 19200000"/>
          </a:avLst>
        </a:pr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A02DCEF-9935-4F19-8337-F74539799D69}">
      <dsp:nvSpPr>
        <dsp:cNvPr id="0" name=""/>
        <dsp:cNvSpPr/>
      </dsp:nvSpPr>
      <dsp:spPr>
        <a:xfrm>
          <a:off x="543347" y="4061923"/>
          <a:ext cx="1085697" cy="1085697"/>
        </a:xfrm>
        <a:prstGeom prst="arc">
          <a:avLst>
            <a:gd name="adj1" fmla="val 2400000"/>
            <a:gd name="adj2" fmla="val 8400000"/>
          </a:avLst>
        </a:pr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8126417-36A5-4450-A4EF-B28A32633038}">
      <dsp:nvSpPr>
        <dsp:cNvPr id="0" name=""/>
        <dsp:cNvSpPr/>
      </dsp:nvSpPr>
      <dsp:spPr>
        <a:xfrm>
          <a:off x="498" y="4257348"/>
          <a:ext cx="2171394" cy="694846"/>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s-MX" sz="2300" kern="1200" dirty="0"/>
            <a:t>Identidades de género.</a:t>
          </a:r>
        </a:p>
      </dsp:txBody>
      <dsp:txXfrm>
        <a:off x="498" y="4257348"/>
        <a:ext cx="2171394" cy="694846"/>
      </dsp:txXfrm>
    </dsp:sp>
    <dsp:sp modelId="{ADAF5605-0F5C-4E71-B06F-036F5DF64D3F}">
      <dsp:nvSpPr>
        <dsp:cNvPr id="0" name=""/>
        <dsp:cNvSpPr/>
      </dsp:nvSpPr>
      <dsp:spPr>
        <a:xfrm>
          <a:off x="3170735" y="4061923"/>
          <a:ext cx="1085697" cy="1085697"/>
        </a:xfrm>
        <a:prstGeom prst="arc">
          <a:avLst>
            <a:gd name="adj1" fmla="val 13200000"/>
            <a:gd name="adj2" fmla="val 19200000"/>
          </a:avLst>
        </a:pr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02D09C1-9C46-4A8C-BC06-35216057B0A7}">
      <dsp:nvSpPr>
        <dsp:cNvPr id="0" name=""/>
        <dsp:cNvSpPr/>
      </dsp:nvSpPr>
      <dsp:spPr>
        <a:xfrm>
          <a:off x="3170735" y="4061923"/>
          <a:ext cx="1085697" cy="1085697"/>
        </a:xfrm>
        <a:prstGeom prst="arc">
          <a:avLst>
            <a:gd name="adj1" fmla="val 2400000"/>
            <a:gd name="adj2" fmla="val 8400000"/>
          </a:avLst>
        </a:pr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6A7E9D1-0386-4F50-A7D2-1A60FE5721D5}">
      <dsp:nvSpPr>
        <dsp:cNvPr id="0" name=""/>
        <dsp:cNvSpPr/>
      </dsp:nvSpPr>
      <dsp:spPr>
        <a:xfrm>
          <a:off x="2627886" y="4257348"/>
          <a:ext cx="2171394" cy="694846"/>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s-MX" sz="2300" kern="1200" dirty="0"/>
            <a:t>Disparidad de género.</a:t>
          </a:r>
        </a:p>
      </dsp:txBody>
      <dsp:txXfrm>
        <a:off x="2627886" y="4257348"/>
        <a:ext cx="2171394" cy="694846"/>
      </dsp:txXfrm>
    </dsp:sp>
    <dsp:sp modelId="{1B3B6036-3CA6-4F12-883E-1EA72AACD97A}">
      <dsp:nvSpPr>
        <dsp:cNvPr id="0" name=""/>
        <dsp:cNvSpPr/>
      </dsp:nvSpPr>
      <dsp:spPr>
        <a:xfrm>
          <a:off x="5798123" y="4061923"/>
          <a:ext cx="1085697" cy="1085697"/>
        </a:xfrm>
        <a:prstGeom prst="arc">
          <a:avLst>
            <a:gd name="adj1" fmla="val 13200000"/>
            <a:gd name="adj2" fmla="val 19200000"/>
          </a:avLst>
        </a:pr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D067C1F-E64F-492F-91C0-07A741F88DF2}">
      <dsp:nvSpPr>
        <dsp:cNvPr id="0" name=""/>
        <dsp:cNvSpPr/>
      </dsp:nvSpPr>
      <dsp:spPr>
        <a:xfrm>
          <a:off x="5798123" y="4061923"/>
          <a:ext cx="1085697" cy="1085697"/>
        </a:xfrm>
        <a:prstGeom prst="arc">
          <a:avLst>
            <a:gd name="adj1" fmla="val 2400000"/>
            <a:gd name="adj2" fmla="val 8400000"/>
          </a:avLst>
        </a:pr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7F30CA7-5430-4FBE-81BB-6D9C38EA2B27}">
      <dsp:nvSpPr>
        <dsp:cNvPr id="0" name=""/>
        <dsp:cNvSpPr/>
      </dsp:nvSpPr>
      <dsp:spPr>
        <a:xfrm>
          <a:off x="5255274" y="4257348"/>
          <a:ext cx="2171394" cy="694846"/>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s-MX" sz="2300" kern="1200" dirty="0"/>
            <a:t>Perspectiva de género. </a:t>
          </a:r>
        </a:p>
      </dsp:txBody>
      <dsp:txXfrm>
        <a:off x="5255274" y="4257348"/>
        <a:ext cx="2171394" cy="694846"/>
      </dsp:txXfrm>
    </dsp:sp>
    <dsp:sp modelId="{4168ACE3-1E91-444D-B996-9F3F5CE424F7}">
      <dsp:nvSpPr>
        <dsp:cNvPr id="0" name=""/>
        <dsp:cNvSpPr/>
      </dsp:nvSpPr>
      <dsp:spPr>
        <a:xfrm>
          <a:off x="1857041" y="2520232"/>
          <a:ext cx="1085697" cy="1085697"/>
        </a:xfrm>
        <a:prstGeom prst="arc">
          <a:avLst>
            <a:gd name="adj1" fmla="val 13200000"/>
            <a:gd name="adj2" fmla="val 19200000"/>
          </a:avLst>
        </a:pr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0290550-292B-49F6-97C2-3114E6F18F5C}">
      <dsp:nvSpPr>
        <dsp:cNvPr id="0" name=""/>
        <dsp:cNvSpPr/>
      </dsp:nvSpPr>
      <dsp:spPr>
        <a:xfrm>
          <a:off x="1857041" y="2520232"/>
          <a:ext cx="1085697" cy="1085697"/>
        </a:xfrm>
        <a:prstGeom prst="arc">
          <a:avLst>
            <a:gd name="adj1" fmla="val 2400000"/>
            <a:gd name="adj2" fmla="val 8400000"/>
          </a:avLst>
        </a:pr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F7829A8-1D3D-4661-B7A4-854CB18AE522}">
      <dsp:nvSpPr>
        <dsp:cNvPr id="0" name=""/>
        <dsp:cNvSpPr/>
      </dsp:nvSpPr>
      <dsp:spPr>
        <a:xfrm>
          <a:off x="1314192" y="2715658"/>
          <a:ext cx="2171394" cy="694846"/>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s-MX" sz="2300" kern="1200" dirty="0"/>
            <a:t>Equidad de género.</a:t>
          </a:r>
        </a:p>
      </dsp:txBody>
      <dsp:txXfrm>
        <a:off x="1314192" y="2715658"/>
        <a:ext cx="2171394" cy="69484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E6219E-A397-41EE-91D4-6DBC7127CD75}">
      <dsp:nvSpPr>
        <dsp:cNvPr id="0" name=""/>
        <dsp:cNvSpPr/>
      </dsp:nvSpPr>
      <dsp:spPr>
        <a:xfrm rot="16200000">
          <a:off x="316" y="1003969"/>
          <a:ext cx="3627685" cy="3627685"/>
        </a:xfrm>
        <a:prstGeom prst="upArrow">
          <a:avLst>
            <a:gd name="adj1" fmla="val 50000"/>
            <a:gd name="adj2" fmla="val 3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just" defTabSz="666750">
            <a:lnSpc>
              <a:spcPct val="90000"/>
            </a:lnSpc>
            <a:spcBef>
              <a:spcPct val="0"/>
            </a:spcBef>
            <a:spcAft>
              <a:spcPct val="35000"/>
            </a:spcAft>
            <a:buNone/>
          </a:pPr>
          <a:r>
            <a:rPr lang="es-MX" sz="1500" kern="1200" dirty="0"/>
            <a:t>La igualdad entre mujeres y hombres es un derecho humano y una condición indispensable para lograr el desarrollo y la reducción de la pobreza, así como para el cumplimiento de los Objetivos de Desarrollo del Milenio (</a:t>
          </a:r>
          <a:r>
            <a:rPr lang="es-MX" sz="1500" kern="1200" dirty="0" err="1"/>
            <a:t>ODM</a:t>
          </a:r>
          <a:r>
            <a:rPr lang="es-MX" sz="1500" kern="1200" dirty="0"/>
            <a:t> ). </a:t>
          </a:r>
        </a:p>
      </dsp:txBody>
      <dsp:txXfrm rot="5400000">
        <a:off x="635162" y="1910889"/>
        <a:ext cx="2992840" cy="1813843"/>
      </dsp:txXfrm>
    </dsp:sp>
    <dsp:sp modelId="{013EB157-0B3C-4843-A12E-3F45E73E182A}">
      <dsp:nvSpPr>
        <dsp:cNvPr id="0" name=""/>
        <dsp:cNvSpPr/>
      </dsp:nvSpPr>
      <dsp:spPr>
        <a:xfrm rot="5400000">
          <a:off x="3991997" y="1003969"/>
          <a:ext cx="3627685" cy="3627685"/>
        </a:xfrm>
        <a:prstGeom prst="upArrow">
          <a:avLst>
            <a:gd name="adj1" fmla="val 50000"/>
            <a:gd name="adj2" fmla="val 3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just" defTabSz="666750">
            <a:lnSpc>
              <a:spcPct val="90000"/>
            </a:lnSpc>
            <a:spcBef>
              <a:spcPct val="0"/>
            </a:spcBef>
            <a:spcAft>
              <a:spcPct val="35000"/>
            </a:spcAft>
            <a:buNone/>
          </a:pPr>
          <a:r>
            <a:rPr lang="es-MX" sz="1500" kern="1200" dirty="0"/>
            <a:t>Sin embargo, la discriminación y el ejercicio de la violencia basada en género, son aspectos que aún existen en múltiples sociedades, afectando a  niñas, jóvenes y mujeres. </a:t>
          </a:r>
        </a:p>
      </dsp:txBody>
      <dsp:txXfrm rot="-5400000">
        <a:off x="3991998" y="1910890"/>
        <a:ext cx="2992840" cy="181384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A07514-0A47-4991-AC15-116B1F5344B4}">
      <dsp:nvSpPr>
        <dsp:cNvPr id="0" name=""/>
        <dsp:cNvSpPr/>
      </dsp:nvSpPr>
      <dsp:spPr>
        <a:xfrm rot="5400000">
          <a:off x="75120" y="1428992"/>
          <a:ext cx="1124734" cy="1280469"/>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EBEE3A8-BB11-459C-BED9-FC9957ACEC0B}">
      <dsp:nvSpPr>
        <dsp:cNvPr id="0" name=""/>
        <dsp:cNvSpPr/>
      </dsp:nvSpPr>
      <dsp:spPr>
        <a:xfrm>
          <a:off x="41659" y="182202"/>
          <a:ext cx="1364338" cy="1325311"/>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MX" sz="1600" kern="1200" dirty="0"/>
            <a:t>¿Cómo surgieron y por qué?</a:t>
          </a:r>
        </a:p>
      </dsp:txBody>
      <dsp:txXfrm>
        <a:off x="106367" y="246910"/>
        <a:ext cx="1234922" cy="1195895"/>
      </dsp:txXfrm>
    </dsp:sp>
    <dsp:sp modelId="{5438E994-3C00-4524-A622-7041413F753F}">
      <dsp:nvSpPr>
        <dsp:cNvPr id="0" name=""/>
        <dsp:cNvSpPr/>
      </dsp:nvSpPr>
      <dsp:spPr>
        <a:xfrm>
          <a:off x="1599377" y="292067"/>
          <a:ext cx="1519364" cy="11042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marL="57150" lvl="1" indent="-57150" algn="l" defTabSz="355600">
            <a:lnSpc>
              <a:spcPct val="90000"/>
            </a:lnSpc>
            <a:spcBef>
              <a:spcPct val="0"/>
            </a:spcBef>
            <a:spcAft>
              <a:spcPct val="15000"/>
            </a:spcAft>
            <a:buChar char="•"/>
          </a:pPr>
          <a:r>
            <a:rPr lang="es-MX" sz="800" kern="1200" dirty="0"/>
            <a:t>Surgieron como consecuencia de la segunda guerra mundial impulsados por movimientos sociales y filosóficos.</a:t>
          </a:r>
        </a:p>
        <a:p>
          <a:pPr marL="57150" lvl="1" indent="-57150" algn="l" defTabSz="355600">
            <a:lnSpc>
              <a:spcPct val="90000"/>
            </a:lnSpc>
            <a:spcBef>
              <a:spcPct val="0"/>
            </a:spcBef>
            <a:spcAft>
              <a:spcPct val="15000"/>
            </a:spcAft>
            <a:buChar char="•"/>
          </a:pPr>
          <a:r>
            <a:rPr lang="es-MX" sz="800" kern="1200" dirty="0"/>
            <a:t>Se generaron cambios ideológicos y sociales de grandes dimensiones, primero en Europa y posteriormente en todo el mundo</a:t>
          </a:r>
        </a:p>
        <a:p>
          <a:pPr marL="57150" lvl="1" indent="-57150" algn="l" defTabSz="266700">
            <a:lnSpc>
              <a:spcPct val="90000"/>
            </a:lnSpc>
            <a:spcBef>
              <a:spcPct val="0"/>
            </a:spcBef>
            <a:spcAft>
              <a:spcPct val="15000"/>
            </a:spcAft>
            <a:buChar char="•"/>
          </a:pPr>
          <a:endParaRPr lang="es-MX" sz="600" kern="1200" dirty="0"/>
        </a:p>
      </dsp:txBody>
      <dsp:txXfrm>
        <a:off x="1599377" y="292067"/>
        <a:ext cx="1519364" cy="1104242"/>
      </dsp:txXfrm>
    </dsp:sp>
    <dsp:sp modelId="{44C8ABC6-F453-451C-B9CC-AF58A900302E}">
      <dsp:nvSpPr>
        <dsp:cNvPr id="0" name=""/>
        <dsp:cNvSpPr/>
      </dsp:nvSpPr>
      <dsp:spPr>
        <a:xfrm rot="5400000">
          <a:off x="1573435" y="3003041"/>
          <a:ext cx="1124734" cy="1280469"/>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65D8491-6A91-4210-B9DB-CBDE44D5690B}">
      <dsp:nvSpPr>
        <dsp:cNvPr id="0" name=""/>
        <dsp:cNvSpPr/>
      </dsp:nvSpPr>
      <dsp:spPr>
        <a:xfrm>
          <a:off x="1557904" y="1756251"/>
          <a:ext cx="1328478" cy="1325311"/>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MX" sz="1600" kern="1200" dirty="0"/>
            <a:t>¿Qué son?</a:t>
          </a:r>
        </a:p>
      </dsp:txBody>
      <dsp:txXfrm>
        <a:off x="1622612" y="1820959"/>
        <a:ext cx="1199062" cy="1195895"/>
      </dsp:txXfrm>
    </dsp:sp>
    <dsp:sp modelId="{C8BC4BCD-8E36-4ADD-A574-A269A922F430}">
      <dsp:nvSpPr>
        <dsp:cNvPr id="0" name=""/>
        <dsp:cNvSpPr/>
      </dsp:nvSpPr>
      <dsp:spPr>
        <a:xfrm>
          <a:off x="2870434" y="1559155"/>
          <a:ext cx="1954105" cy="1494546"/>
        </a:xfrm>
        <a:prstGeom prst="rect">
          <a:avLst/>
        </a:prstGeom>
        <a:blipFill rotWithShape="0">
          <a:blip xmlns:r="http://schemas.openxmlformats.org/officeDocument/2006/relationships" r:embed="rId1"/>
          <a:stretch>
            <a:fillRect/>
          </a:stretch>
        </a:blip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285750" lvl="1" indent="-285750" algn="l" defTabSz="1244600">
            <a:lnSpc>
              <a:spcPct val="90000"/>
            </a:lnSpc>
            <a:spcBef>
              <a:spcPct val="0"/>
            </a:spcBef>
            <a:spcAft>
              <a:spcPct val="15000"/>
            </a:spcAft>
            <a:buChar char="•"/>
          </a:pPr>
          <a:endParaRPr lang="es-MX" sz="2800" kern="1200" dirty="0"/>
        </a:p>
      </dsp:txBody>
      <dsp:txXfrm>
        <a:off x="2870434" y="1559155"/>
        <a:ext cx="1954105" cy="1494546"/>
      </dsp:txXfrm>
    </dsp:sp>
    <dsp:sp modelId="{D9C1CEB0-ECBE-49AF-9241-20A7F60D5C49}">
      <dsp:nvSpPr>
        <dsp:cNvPr id="0" name=""/>
        <dsp:cNvSpPr/>
      </dsp:nvSpPr>
      <dsp:spPr>
        <a:xfrm>
          <a:off x="2993882" y="3245013"/>
          <a:ext cx="1562198" cy="1325311"/>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MX" sz="1600" kern="1200" dirty="0"/>
            <a:t>¿Cómo fueron reconocidos? </a:t>
          </a:r>
        </a:p>
      </dsp:txBody>
      <dsp:txXfrm>
        <a:off x="3058590" y="3309721"/>
        <a:ext cx="1432782" cy="1195895"/>
      </dsp:txXfrm>
    </dsp:sp>
    <dsp:sp modelId="{94C63467-8033-499A-B58A-761D7C08B7E6}">
      <dsp:nvSpPr>
        <dsp:cNvPr id="0" name=""/>
        <dsp:cNvSpPr/>
      </dsp:nvSpPr>
      <dsp:spPr>
        <a:xfrm>
          <a:off x="4721676" y="3371412"/>
          <a:ext cx="1377071" cy="10711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marL="57150" lvl="1" indent="-57150" algn="l" defTabSz="355600">
            <a:lnSpc>
              <a:spcPct val="90000"/>
            </a:lnSpc>
            <a:spcBef>
              <a:spcPct val="0"/>
            </a:spcBef>
            <a:spcAft>
              <a:spcPct val="15000"/>
            </a:spcAft>
            <a:buChar char="•"/>
          </a:pPr>
          <a:r>
            <a:rPr lang="es-MX" sz="800" kern="1200" dirty="0"/>
            <a:t>A través de la Declaración Universal delos Derechos Humanos, aprobados en la Asamblea General de las Naciones Unidas, el 10 de diciembre de 1948 en París.</a:t>
          </a:r>
        </a:p>
        <a:p>
          <a:pPr marL="57150" lvl="1" indent="-57150" algn="l" defTabSz="355600">
            <a:lnSpc>
              <a:spcPct val="90000"/>
            </a:lnSpc>
            <a:spcBef>
              <a:spcPct val="0"/>
            </a:spcBef>
            <a:spcAft>
              <a:spcPct val="15000"/>
            </a:spcAft>
            <a:buChar char="•"/>
          </a:pPr>
          <a:r>
            <a:rPr lang="es-MX" sz="800" kern="1200" dirty="0"/>
            <a:t>Mediante esta Declaración, los Estados se comprometieron a asegurar que todos los seres humanos, ricos y pobres, fuertes y débiles, hombres y mujeres, sean tratados de manera igualitaria.</a:t>
          </a:r>
        </a:p>
        <a:p>
          <a:pPr marL="57150" lvl="1" indent="-57150" algn="l" defTabSz="222250">
            <a:lnSpc>
              <a:spcPct val="90000"/>
            </a:lnSpc>
            <a:spcBef>
              <a:spcPct val="0"/>
            </a:spcBef>
            <a:spcAft>
              <a:spcPct val="15000"/>
            </a:spcAft>
            <a:buChar char="•"/>
          </a:pPr>
          <a:endParaRPr lang="es-MX" sz="500" kern="1200" dirty="0"/>
        </a:p>
      </dsp:txBody>
      <dsp:txXfrm>
        <a:off x="4721676" y="3371412"/>
        <a:ext cx="1377071" cy="1071175"/>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4.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2BAFAB6-23B7-4A00-B23D-EEB8B904601F}" type="datetimeFigureOut">
              <a:rPr lang="es-MX" smtClean="0"/>
              <a:t>22/02/2018</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4C229F9-2841-41C1-B1C5-323CCA1C2614}" type="slidenum">
              <a:rPr lang="es-MX" smtClean="0"/>
              <a:t>‹Nº›</a:t>
            </a:fld>
            <a:endParaRPr lang="es-MX"/>
          </a:p>
        </p:txBody>
      </p:sp>
    </p:spTree>
    <p:extLst>
      <p:ext uri="{BB962C8B-B14F-4D97-AF65-F5344CB8AC3E}">
        <p14:creationId xmlns:p14="http://schemas.microsoft.com/office/powerpoint/2010/main" val="29668197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54C229F9-2841-41C1-B1C5-323CCA1C2614}" type="slidenum">
              <a:rPr lang="es-MX" smtClean="0"/>
              <a:t>2</a:t>
            </a:fld>
            <a:endParaRPr lang="es-MX"/>
          </a:p>
        </p:txBody>
      </p:sp>
    </p:spTree>
    <p:extLst>
      <p:ext uri="{BB962C8B-B14F-4D97-AF65-F5344CB8AC3E}">
        <p14:creationId xmlns:p14="http://schemas.microsoft.com/office/powerpoint/2010/main" val="7667765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54C229F9-2841-41C1-B1C5-323CCA1C2614}" type="slidenum">
              <a:rPr lang="es-MX" smtClean="0"/>
              <a:t>7</a:t>
            </a:fld>
            <a:endParaRPr lang="es-MX"/>
          </a:p>
        </p:txBody>
      </p:sp>
    </p:spTree>
    <p:extLst>
      <p:ext uri="{BB962C8B-B14F-4D97-AF65-F5344CB8AC3E}">
        <p14:creationId xmlns:p14="http://schemas.microsoft.com/office/powerpoint/2010/main" val="36878142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54C229F9-2841-41C1-B1C5-323CCA1C2614}" type="slidenum">
              <a:rPr lang="es-MX" smtClean="0"/>
              <a:t>13</a:t>
            </a:fld>
            <a:endParaRPr lang="es-MX"/>
          </a:p>
        </p:txBody>
      </p:sp>
    </p:spTree>
    <p:extLst>
      <p:ext uri="{BB962C8B-B14F-4D97-AF65-F5344CB8AC3E}">
        <p14:creationId xmlns:p14="http://schemas.microsoft.com/office/powerpoint/2010/main" val="37692341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1C230F25-0B15-45BA-B84A-203DE1C32D34}" type="datetimeFigureOut">
              <a:rPr lang="es-MX" smtClean="0"/>
              <a:t>22/02/2018</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BFF44A17-B1EE-4EC1-8FF7-C3F9517E6FFE}" type="slidenum">
              <a:rPr lang="es-MX" smtClean="0"/>
              <a:t>‹Nº›</a:t>
            </a:fld>
            <a:endParaRPr lang="es-MX"/>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1C230F25-0B15-45BA-B84A-203DE1C32D34}" type="datetimeFigureOut">
              <a:rPr lang="es-MX" smtClean="0"/>
              <a:t>22/02/2018</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BFF44A17-B1EE-4EC1-8FF7-C3F9517E6FFE}" type="slidenum">
              <a:rPr lang="es-MX" smtClean="0"/>
              <a:t>‹Nº›</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1C230F25-0B15-45BA-B84A-203DE1C32D34}" type="datetimeFigureOut">
              <a:rPr lang="es-MX" smtClean="0"/>
              <a:t>22/02/2018</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BFF44A17-B1EE-4EC1-8FF7-C3F9517E6FFE}" type="slidenum">
              <a:rPr lang="es-MX" smtClean="0"/>
              <a:t>‹Nº›</a:t>
            </a:fld>
            <a:endParaRPr lang="es-MX"/>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1C230F25-0B15-45BA-B84A-203DE1C32D34}" type="datetimeFigureOut">
              <a:rPr lang="es-MX" smtClean="0"/>
              <a:t>22/02/2018</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BFF44A17-B1EE-4EC1-8FF7-C3F9517E6FFE}" type="slidenum">
              <a:rPr lang="es-MX" smtClean="0"/>
              <a:t>‹Nº›</a:t>
            </a:fld>
            <a:endParaRPr lang="es-MX"/>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1C230F25-0B15-45BA-B84A-203DE1C32D34}" type="datetimeFigureOut">
              <a:rPr lang="es-MX" smtClean="0"/>
              <a:t>22/02/2018</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BFF44A17-B1EE-4EC1-8FF7-C3F9517E6FFE}" type="slidenum">
              <a:rPr lang="es-MX" smtClean="0"/>
              <a:t>‹Nº›</a:t>
            </a:fld>
            <a:endParaRPr lang="es-MX"/>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1C230F25-0B15-45BA-B84A-203DE1C32D34}" type="datetimeFigureOut">
              <a:rPr lang="es-MX" smtClean="0"/>
              <a:t>22/02/2018</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BFF44A17-B1EE-4EC1-8FF7-C3F9517E6FFE}" type="slidenum">
              <a:rPr lang="es-MX" smtClean="0"/>
              <a:t>‹Nº›</a:t>
            </a:fld>
            <a:endParaRPr lang="es-MX"/>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Date Placeholder 6"/>
          <p:cNvSpPr>
            <a:spLocks noGrp="1"/>
          </p:cNvSpPr>
          <p:nvPr>
            <p:ph type="dt" sz="half" idx="10"/>
          </p:nvPr>
        </p:nvSpPr>
        <p:spPr/>
        <p:txBody>
          <a:bodyPr/>
          <a:lstStyle/>
          <a:p>
            <a:fld id="{1C230F25-0B15-45BA-B84A-203DE1C32D34}" type="datetimeFigureOut">
              <a:rPr lang="es-MX" smtClean="0"/>
              <a:t>22/02/2018</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BFF44A17-B1EE-4EC1-8FF7-C3F9517E6FFE}" type="slidenum">
              <a:rPr lang="es-MX" smtClean="0"/>
              <a:t>‹Nº›</a:t>
            </a:fld>
            <a:endParaRPr lang="es-MX"/>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Date Placeholder 2"/>
          <p:cNvSpPr>
            <a:spLocks noGrp="1"/>
          </p:cNvSpPr>
          <p:nvPr>
            <p:ph type="dt" sz="half" idx="10"/>
          </p:nvPr>
        </p:nvSpPr>
        <p:spPr/>
        <p:txBody>
          <a:bodyPr/>
          <a:lstStyle/>
          <a:p>
            <a:fld id="{1C230F25-0B15-45BA-B84A-203DE1C32D34}" type="datetimeFigureOut">
              <a:rPr lang="es-MX" smtClean="0"/>
              <a:t>22/02/2018</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BFF44A17-B1EE-4EC1-8FF7-C3F9517E6FFE}" type="slidenum">
              <a:rPr lang="es-MX" smtClean="0"/>
              <a:t>‹Nº›</a:t>
            </a:fld>
            <a:endParaRPr lang="es-MX"/>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230F25-0B15-45BA-B84A-203DE1C32D34}" type="datetimeFigureOut">
              <a:rPr lang="es-MX" smtClean="0"/>
              <a:t>22/02/2018</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BFF44A17-B1EE-4EC1-8FF7-C3F9517E6FFE}" type="slidenum">
              <a:rPr lang="es-MX" smtClean="0"/>
              <a:t>‹Nº›</a:t>
            </a:fld>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1C230F25-0B15-45BA-B84A-203DE1C32D34}" type="datetimeFigureOut">
              <a:rPr lang="es-MX" smtClean="0"/>
              <a:t>22/02/2018</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BFF44A17-B1EE-4EC1-8FF7-C3F9517E6FFE}" type="slidenum">
              <a:rPr lang="es-MX" smtClean="0"/>
              <a:t>‹Nº›</a:t>
            </a:fld>
            <a:endParaRPr lang="es-MX"/>
          </a:p>
        </p:txBody>
      </p:sp>
      <p:sp>
        <p:nvSpPr>
          <p:cNvPr id="9" name="Content Placeholder 8"/>
          <p:cNvSpPr>
            <a:spLocks noGrp="1"/>
          </p:cNvSpPr>
          <p:nvPr>
            <p:ph sz="quarter" idx="13"/>
          </p:nvPr>
        </p:nvSpPr>
        <p:spPr>
          <a:xfrm>
            <a:off x="304800" y="381000"/>
            <a:ext cx="7772400" cy="494284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s-ES"/>
              <a:t>Haga clic para modificar el estilo de título del patrón</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8" name="Date Placeholder 7"/>
          <p:cNvSpPr>
            <a:spLocks noGrp="1"/>
          </p:cNvSpPr>
          <p:nvPr>
            <p:ph type="dt" sz="half" idx="10"/>
          </p:nvPr>
        </p:nvSpPr>
        <p:spPr/>
        <p:txBody>
          <a:bodyPr/>
          <a:lstStyle/>
          <a:p>
            <a:fld id="{1C230F25-0B15-45BA-B84A-203DE1C32D34}" type="datetimeFigureOut">
              <a:rPr lang="es-MX" smtClean="0"/>
              <a:t>22/02/2018</a:t>
            </a:fld>
            <a:endParaRPr lang="es-MX"/>
          </a:p>
        </p:txBody>
      </p:sp>
      <p:sp>
        <p:nvSpPr>
          <p:cNvPr id="9" name="Slide Number Placeholder 8"/>
          <p:cNvSpPr>
            <a:spLocks noGrp="1"/>
          </p:cNvSpPr>
          <p:nvPr>
            <p:ph type="sldNum" sz="quarter" idx="11"/>
          </p:nvPr>
        </p:nvSpPr>
        <p:spPr/>
        <p:txBody>
          <a:bodyPr/>
          <a:lstStyle/>
          <a:p>
            <a:fld id="{BFF44A17-B1EE-4EC1-8FF7-C3F9517E6FFE}" type="slidenum">
              <a:rPr lang="es-MX" smtClean="0"/>
              <a:t>‹Nº›</a:t>
            </a:fld>
            <a:endParaRPr lang="es-MX"/>
          </a:p>
        </p:txBody>
      </p:sp>
      <p:sp>
        <p:nvSpPr>
          <p:cNvPr id="10" name="Footer Placeholder 9"/>
          <p:cNvSpPr>
            <a:spLocks noGrp="1"/>
          </p:cNvSpPr>
          <p:nvPr>
            <p:ph type="ftr" sz="quarter" idx="12"/>
          </p:nvPr>
        </p:nvSpPr>
        <p:spPr/>
        <p:txBody>
          <a:bodyPr/>
          <a:lstStyle/>
          <a:p>
            <a:endParaRPr lang="es-MX"/>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BFF44A17-B1EE-4EC1-8FF7-C3F9517E6FFE}" type="slidenum">
              <a:rPr lang="es-MX" smtClean="0"/>
              <a:t>‹Nº›</a:t>
            </a:fld>
            <a:endParaRPr lang="es-MX"/>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s-MX"/>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1C230F25-0B15-45BA-B84A-203DE1C32D34}" type="datetimeFigureOut">
              <a:rPr lang="es-MX" smtClean="0"/>
              <a:t>22/02/2018</a:t>
            </a:fld>
            <a:endParaRPr lang="es-MX"/>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Layout" Target="../diagrams/layout3.xml"/><Relationship Id="rId7" Type="http://schemas.openxmlformats.org/officeDocument/2006/relationships/image" Target="../media/image6.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diagramLayout" Target="../diagrams/layout5.xml"/><Relationship Id="rId7" Type="http://schemas.openxmlformats.org/officeDocument/2006/relationships/image" Target="../media/image10.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contenido"/>
          <p:cNvSpPr>
            <a:spLocks noGrp="1"/>
          </p:cNvSpPr>
          <p:nvPr>
            <p:ph idx="1"/>
          </p:nvPr>
        </p:nvSpPr>
        <p:spPr>
          <a:xfrm>
            <a:off x="457200" y="569275"/>
            <a:ext cx="7620000" cy="5831525"/>
          </a:xfrm>
        </p:spPr>
        <p:txBody>
          <a:bodyPr/>
          <a:lstStyle/>
          <a:p>
            <a:endParaRPr lang="es-MX" dirty="0"/>
          </a:p>
          <a:p>
            <a:r>
              <a:rPr lang="es-MX" sz="2800" dirty="0">
                <a:latin typeface="AR DARLING" pitchFamily="2" charset="0"/>
                <a:cs typeface="Consolas" pitchFamily="49" charset="0"/>
              </a:rPr>
              <a:t>GENERO Y DERECHOS HUMANOS DE LAS MUJERES.</a:t>
            </a:r>
          </a:p>
          <a:p>
            <a:endParaRPr lang="es-MX" dirty="0">
              <a:latin typeface="AR DARLING" pitchFamily="2" charset="0"/>
              <a:cs typeface="Consolas" pitchFamily="49" charset="0"/>
            </a:endParaRPr>
          </a:p>
          <a:p>
            <a:pPr marL="114300" indent="0">
              <a:buNone/>
            </a:pPr>
            <a:endParaRPr lang="es-MX" dirty="0">
              <a:latin typeface="AR DARLING" pitchFamily="2" charset="0"/>
              <a:cs typeface="Consolas" pitchFamily="49" charset="0"/>
            </a:endParaRPr>
          </a:p>
          <a:p>
            <a:r>
              <a:rPr lang="es-MX" dirty="0">
                <a:latin typeface="AR DARLING" pitchFamily="2" charset="0"/>
                <a:cs typeface="Consolas" pitchFamily="49" charset="0"/>
              </a:rPr>
              <a:t>Dra. Minerva Cobos Lucero.</a:t>
            </a:r>
          </a:p>
          <a:p>
            <a:endParaRPr lang="es-MX" dirty="0"/>
          </a:p>
        </p:txBody>
      </p:sp>
      <p:pic>
        <p:nvPicPr>
          <p:cNvPr id="2" name="Imagen 1">
            <a:extLst>
              <a:ext uri="{FF2B5EF4-FFF2-40B4-BE49-F238E27FC236}">
                <a16:creationId xmlns:a16="http://schemas.microsoft.com/office/drawing/2014/main" id="{A6D8E83A-24EC-4511-A980-DB42B8EFBA4D}"/>
              </a:ext>
            </a:extLst>
          </p:cNvPr>
          <p:cNvPicPr>
            <a:picLocks noChangeAspect="1"/>
          </p:cNvPicPr>
          <p:nvPr/>
        </p:nvPicPr>
        <p:blipFill>
          <a:blip r:embed="rId2"/>
          <a:stretch>
            <a:fillRect/>
          </a:stretch>
        </p:blipFill>
        <p:spPr>
          <a:xfrm>
            <a:off x="108992" y="4005064"/>
            <a:ext cx="8316416" cy="228366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9565566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404664"/>
            <a:ext cx="7620000" cy="5996136"/>
          </a:xfrm>
        </p:spPr>
        <p:txBody>
          <a:bodyPr>
            <a:normAutofit/>
          </a:bodyPr>
          <a:lstStyle/>
          <a:p>
            <a:endParaRPr lang="es-MX" sz="1400" dirty="0"/>
          </a:p>
          <a:p>
            <a:endParaRPr lang="es-MX" sz="1400" dirty="0"/>
          </a:p>
          <a:p>
            <a:endParaRPr lang="es-MX" sz="1400" dirty="0"/>
          </a:p>
          <a:p>
            <a:endParaRPr lang="es-MX" sz="1400" dirty="0"/>
          </a:p>
          <a:p>
            <a:endParaRPr lang="es-MX" sz="1400" dirty="0"/>
          </a:p>
          <a:p>
            <a:endParaRPr lang="es-MX" sz="1400" dirty="0"/>
          </a:p>
          <a:p>
            <a:endParaRPr lang="es-MX" sz="1400" dirty="0"/>
          </a:p>
          <a:p>
            <a:endParaRPr lang="es-MX" sz="1400" dirty="0"/>
          </a:p>
          <a:p>
            <a:endParaRPr lang="es-MX" sz="1400" dirty="0"/>
          </a:p>
          <a:p>
            <a:endParaRPr lang="es-MX" sz="1400" dirty="0"/>
          </a:p>
          <a:p>
            <a:endParaRPr lang="es-MX" sz="1400" dirty="0"/>
          </a:p>
          <a:p>
            <a:endParaRPr lang="es-MX" sz="1400" dirty="0"/>
          </a:p>
          <a:p>
            <a:endParaRPr lang="es-MX" sz="1400" dirty="0"/>
          </a:p>
          <a:p>
            <a:endParaRPr lang="es-MX" sz="1400" dirty="0"/>
          </a:p>
          <a:p>
            <a:endParaRPr lang="es-MX" sz="1400" dirty="0"/>
          </a:p>
          <a:p>
            <a:endParaRPr lang="es-MX" sz="1400" dirty="0"/>
          </a:p>
          <a:p>
            <a:r>
              <a:rPr lang="es-MX" sz="1400" dirty="0"/>
              <a:t>¿Qué implica el enfoque de igualdad de género?</a:t>
            </a:r>
          </a:p>
          <a:p>
            <a:pPr marL="114300" indent="0">
              <a:buNone/>
            </a:pPr>
            <a:r>
              <a:rPr lang="es-MX" sz="1400" dirty="0"/>
              <a:t>La promoción de acciones positivas para fortalecer la participación de las mujeres en los ámbitos económicos, laborales, sociales y políticos. Se busca promover cambios en la sociedad para lograr igual valoración, reconocimiento social y respeto entre hombres y mujeres, en todos los espacios, públicos y domésticos</a:t>
            </a:r>
          </a:p>
        </p:txBody>
      </p:sp>
      <p:graphicFrame>
        <p:nvGraphicFramePr>
          <p:cNvPr id="4" name="3 Tabla"/>
          <p:cNvGraphicFramePr>
            <a:graphicFrameLocks noGrp="1"/>
          </p:cNvGraphicFramePr>
          <p:nvPr>
            <p:extLst>
              <p:ext uri="{D42A27DB-BD31-4B8C-83A1-F6EECF244321}">
                <p14:modId xmlns:p14="http://schemas.microsoft.com/office/powerpoint/2010/main" val="363961815"/>
              </p:ext>
            </p:extLst>
          </p:nvPr>
        </p:nvGraphicFramePr>
        <p:xfrm>
          <a:off x="323528" y="0"/>
          <a:ext cx="8143055" cy="1737360"/>
        </p:xfrm>
        <a:graphic>
          <a:graphicData uri="http://schemas.openxmlformats.org/drawingml/2006/table">
            <a:tbl>
              <a:tblPr firstRow="1" bandRow="1">
                <a:tableStyleId>{5C22544A-7EE6-4342-B048-85BDC9FD1C3A}</a:tableStyleId>
              </a:tblPr>
              <a:tblGrid>
                <a:gridCol w="8143055">
                  <a:extLst>
                    <a:ext uri="{9D8B030D-6E8A-4147-A177-3AD203B41FA5}">
                      <a16:colId xmlns:a16="http://schemas.microsoft.com/office/drawing/2014/main" val="20000"/>
                    </a:ext>
                  </a:extLst>
                </a:gridCol>
              </a:tblGrid>
              <a:tr h="1003136">
                <a:tc>
                  <a:txBody>
                    <a:bodyPr/>
                    <a:lstStyle/>
                    <a:p>
                      <a:r>
                        <a:rPr lang="es-MX" dirty="0"/>
                        <a:t>¿Qué es el enfoque de igualdad de género?</a:t>
                      </a:r>
                    </a:p>
                    <a:p>
                      <a:r>
                        <a:rPr lang="es-MX" dirty="0"/>
                        <a:t>Es aquel que considera las diferentes y</a:t>
                      </a:r>
                      <a:r>
                        <a:rPr lang="es-MX" baseline="0" dirty="0"/>
                        <a:t> </a:t>
                      </a:r>
                      <a:r>
                        <a:rPr lang="es-MX" dirty="0"/>
                        <a:t>generalmente, desiguales oportunidades que tienen mujeres y hombres para desarrollarse en la sociedad, así como los distintos roles que se les asignan en base al sexo. En atención a las oportunidades y roles sociales, este enfoque busca una mirada hacia la igualdad de derechos.</a:t>
                      </a:r>
                    </a:p>
                    <a:p>
                      <a:endParaRPr lang="es-MX" dirty="0"/>
                    </a:p>
                  </a:txBody>
                  <a:tcPr/>
                </a:tc>
                <a:extLst>
                  <a:ext uri="{0D108BD9-81ED-4DB2-BD59-A6C34878D82A}">
                    <a16:rowId xmlns:a16="http://schemas.microsoft.com/office/drawing/2014/main" val="10000"/>
                  </a:ext>
                </a:extLst>
              </a:tr>
            </a:tbl>
          </a:graphicData>
        </a:graphic>
      </p:graphicFrame>
      <p:pic>
        <p:nvPicPr>
          <p:cNvPr id="2" name="Imagen 1">
            <a:extLst>
              <a:ext uri="{FF2B5EF4-FFF2-40B4-BE49-F238E27FC236}">
                <a16:creationId xmlns:a16="http://schemas.microsoft.com/office/drawing/2014/main" id="{7E6CAD89-EBFC-4B94-887A-49A9C5AF9571}"/>
              </a:ext>
            </a:extLst>
          </p:cNvPr>
          <p:cNvPicPr>
            <a:picLocks noChangeAspect="1"/>
          </p:cNvPicPr>
          <p:nvPr/>
        </p:nvPicPr>
        <p:blipFill rotWithShape="1">
          <a:blip r:embed="rId2"/>
          <a:srcRect l="10946" t="45800" r="52363" b="23401"/>
          <a:stretch/>
        </p:blipFill>
        <p:spPr>
          <a:xfrm>
            <a:off x="1066800" y="1719889"/>
            <a:ext cx="6120680" cy="2573208"/>
          </a:xfrm>
          <a:prstGeom prst="rect">
            <a:avLst/>
          </a:prstGeom>
        </p:spPr>
      </p:pic>
    </p:spTree>
    <p:extLst>
      <p:ext uri="{BB962C8B-B14F-4D97-AF65-F5344CB8AC3E}">
        <p14:creationId xmlns:p14="http://schemas.microsoft.com/office/powerpoint/2010/main" val="1953943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contenido"/>
          <p:cNvSpPr>
            <a:spLocks noGrp="1"/>
          </p:cNvSpPr>
          <p:nvPr>
            <p:ph idx="1"/>
          </p:nvPr>
        </p:nvSpPr>
        <p:spPr>
          <a:xfrm>
            <a:off x="457200" y="404664"/>
            <a:ext cx="8229600" cy="5721499"/>
          </a:xfrm>
        </p:spPr>
        <p:txBody>
          <a:bodyPr/>
          <a:lstStyle/>
          <a:p>
            <a:r>
              <a:rPr lang="es-MX" dirty="0"/>
              <a:t>Con frecuencia escuchamos el tema de los Derechos </a:t>
            </a:r>
            <a:r>
              <a:rPr lang="es-MX" i="1" dirty="0"/>
              <a:t>Humanos y de los esfuerzos que múltiples movimientos </a:t>
            </a:r>
            <a:r>
              <a:rPr lang="es-MX" dirty="0"/>
              <a:t>sociales realizan con el fin de defenderlos permanentemente.</a:t>
            </a:r>
          </a:p>
          <a:p>
            <a:endParaRPr lang="es-MX" dirty="0"/>
          </a:p>
          <a:p>
            <a:endParaRPr lang="es-MX" dirty="0"/>
          </a:p>
          <a:p>
            <a:endParaRPr lang="es-MX" dirty="0"/>
          </a:p>
          <a:p>
            <a:endParaRPr lang="es-MX" dirty="0"/>
          </a:p>
          <a:p>
            <a:endParaRPr lang="es-MX" dirty="0"/>
          </a:p>
        </p:txBody>
      </p:sp>
      <p:graphicFrame>
        <p:nvGraphicFramePr>
          <p:cNvPr id="4" name="3 Tabla"/>
          <p:cNvGraphicFramePr>
            <a:graphicFrameLocks noGrp="1"/>
          </p:cNvGraphicFramePr>
          <p:nvPr>
            <p:extLst>
              <p:ext uri="{D42A27DB-BD31-4B8C-83A1-F6EECF244321}">
                <p14:modId xmlns:p14="http://schemas.microsoft.com/office/powerpoint/2010/main" val="3221486273"/>
              </p:ext>
            </p:extLst>
          </p:nvPr>
        </p:nvGraphicFramePr>
        <p:xfrm>
          <a:off x="1043608" y="5013176"/>
          <a:ext cx="7344816" cy="1463040"/>
        </p:xfrm>
        <a:graphic>
          <a:graphicData uri="http://schemas.openxmlformats.org/drawingml/2006/table">
            <a:tbl>
              <a:tblPr firstRow="1" bandRow="1">
                <a:tableStyleId>{5C22544A-7EE6-4342-B048-85BDC9FD1C3A}</a:tableStyleId>
              </a:tblPr>
              <a:tblGrid>
                <a:gridCol w="7344816">
                  <a:extLst>
                    <a:ext uri="{9D8B030D-6E8A-4147-A177-3AD203B41FA5}">
                      <a16:colId xmlns:a16="http://schemas.microsoft.com/office/drawing/2014/main" val="20000"/>
                    </a:ext>
                  </a:extLst>
                </a:gridCol>
              </a:tblGrid>
              <a:tr h="1319024">
                <a:tc>
                  <a:txBody>
                    <a:bodyPr/>
                    <a:lstStyle/>
                    <a:p>
                      <a:r>
                        <a:rPr lang="es-MX" sz="1800" dirty="0"/>
                        <a:t>¿Qué sensaciones te generan estas imágenes?</a:t>
                      </a:r>
                    </a:p>
                    <a:p>
                      <a:r>
                        <a:rPr lang="es-MX" sz="1800" dirty="0"/>
                        <a:t>En la primera imagen: ¿Qué derecho crees que no se respeta, por qué?</a:t>
                      </a:r>
                    </a:p>
                    <a:p>
                      <a:r>
                        <a:rPr lang="es-MX" sz="1800" dirty="0"/>
                        <a:t>En la segunda imagen: ¿Qué derechos crees que se están atentando?</a:t>
                      </a:r>
                    </a:p>
                    <a:p>
                      <a:endParaRPr lang="es-MX" sz="1800" dirty="0"/>
                    </a:p>
                    <a:p>
                      <a:endParaRPr lang="es-MX" dirty="0"/>
                    </a:p>
                  </a:txBody>
                  <a:tcPr/>
                </a:tc>
                <a:extLst>
                  <a:ext uri="{0D108BD9-81ED-4DB2-BD59-A6C34878D82A}">
                    <a16:rowId xmlns:a16="http://schemas.microsoft.com/office/drawing/2014/main" val="10000"/>
                  </a:ext>
                </a:extLst>
              </a:tr>
            </a:tbl>
          </a:graphicData>
        </a:graphic>
      </p:graphicFrame>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556792"/>
            <a:ext cx="2592288" cy="3105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7904" y="1556791"/>
            <a:ext cx="4435202" cy="31056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105944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332656"/>
            <a:ext cx="7620000" cy="6068144"/>
          </a:xfrm>
        </p:spPr>
        <p:txBody>
          <a:bodyPr>
            <a:normAutofit fontScale="92500"/>
          </a:bodyPr>
          <a:lstStyle/>
          <a:p>
            <a:r>
              <a:rPr lang="es-MX" dirty="0"/>
              <a:t>QUÉ SON LOS DERECHOS HUMANOS?</a:t>
            </a:r>
          </a:p>
          <a:p>
            <a:pPr algn="just"/>
            <a:endParaRPr lang="es-MX" dirty="0"/>
          </a:p>
          <a:p>
            <a:pPr algn="just"/>
            <a:r>
              <a:rPr lang="es-MX" dirty="0"/>
              <a:t>Los Derechos Humanos son el conjunto de prerrogativas sustentadas en la dignidad humana, cuya realización efectiva resulta indispensable para el desarrollo integral de la persona. Este conjunto de prerrogativas se encuentra establecido dentro del orden jurídico nacional, en nuestra Constitución Política, tratados internacionales y las leyes.</a:t>
            </a:r>
          </a:p>
          <a:p>
            <a:pPr algn="just"/>
            <a:endParaRPr lang="es-MX" dirty="0"/>
          </a:p>
          <a:p>
            <a:pPr algn="just"/>
            <a:r>
              <a:rPr lang="es-MX" dirty="0"/>
              <a:t>El respeto hacia los derechos humanos de cada persona es un deber de todos. Todas las autoridades en el ámbito de sus competencias, tienen la obligación de promover, respetar, proteger y garantizar los derechos humanos consignados en favor del individuo.</a:t>
            </a:r>
          </a:p>
          <a:p>
            <a:pPr algn="just"/>
            <a:endParaRPr lang="es-MX" dirty="0"/>
          </a:p>
          <a:p>
            <a:pPr algn="just"/>
            <a:r>
              <a:rPr lang="es-MX" dirty="0"/>
              <a:t>De igual manera, la aplicación de los derechos humanos a la que se encuentran obligadas todas las autoridades se rige por los principios de universalidad, interdependencia, indivisibilidad y progresividad.</a:t>
            </a:r>
          </a:p>
        </p:txBody>
      </p:sp>
    </p:spTree>
    <p:extLst>
      <p:ext uri="{BB962C8B-B14F-4D97-AF65-F5344CB8AC3E}">
        <p14:creationId xmlns:p14="http://schemas.microsoft.com/office/powerpoint/2010/main" val="35116590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764704"/>
            <a:ext cx="7620000" cy="5636096"/>
          </a:xfrm>
        </p:spPr>
        <p:txBody>
          <a:bodyPr>
            <a:normAutofit/>
          </a:bodyPr>
          <a:lstStyle/>
          <a:p>
            <a:endParaRPr lang="es-MX" sz="1800" dirty="0"/>
          </a:p>
          <a:p>
            <a:endParaRPr lang="es-MX" sz="1800" dirty="0"/>
          </a:p>
          <a:p>
            <a:r>
              <a:rPr lang="es-MX" sz="1800" dirty="0"/>
              <a:t>.</a:t>
            </a:r>
          </a:p>
          <a:p>
            <a:endParaRPr lang="es-MX" sz="1800" dirty="0"/>
          </a:p>
          <a:p>
            <a:endParaRPr lang="es-MX" sz="1800" dirty="0"/>
          </a:p>
          <a:p>
            <a:endParaRPr lang="es-MX" sz="1800" dirty="0"/>
          </a:p>
          <a:p>
            <a:endParaRPr lang="es-MX" sz="1800" dirty="0"/>
          </a:p>
          <a:p>
            <a:endParaRPr lang="es-MX" sz="1800" dirty="0"/>
          </a:p>
        </p:txBody>
      </p:sp>
      <p:graphicFrame>
        <p:nvGraphicFramePr>
          <p:cNvPr id="4" name="3 Tabla"/>
          <p:cNvGraphicFramePr>
            <a:graphicFrameLocks noGrp="1"/>
          </p:cNvGraphicFramePr>
          <p:nvPr>
            <p:extLst>
              <p:ext uri="{D42A27DB-BD31-4B8C-83A1-F6EECF244321}">
                <p14:modId xmlns:p14="http://schemas.microsoft.com/office/powerpoint/2010/main" val="1526095187"/>
              </p:ext>
            </p:extLst>
          </p:nvPr>
        </p:nvGraphicFramePr>
        <p:xfrm>
          <a:off x="899592" y="764704"/>
          <a:ext cx="7104112" cy="914400"/>
        </p:xfrm>
        <a:graphic>
          <a:graphicData uri="http://schemas.openxmlformats.org/drawingml/2006/table">
            <a:tbl>
              <a:tblPr firstRow="1" bandRow="1">
                <a:tableStyleId>{5C22544A-7EE6-4342-B048-85BDC9FD1C3A}</a:tableStyleId>
              </a:tblPr>
              <a:tblGrid>
                <a:gridCol w="7104112">
                  <a:extLst>
                    <a:ext uri="{9D8B030D-6E8A-4147-A177-3AD203B41FA5}">
                      <a16:colId xmlns:a16="http://schemas.microsoft.com/office/drawing/2014/main" val="20000"/>
                    </a:ext>
                  </a:extLst>
                </a:gridCol>
              </a:tblGrid>
              <a:tr h="370840">
                <a:tc>
                  <a:txBody>
                    <a:bodyPr/>
                    <a:lstStyle/>
                    <a:p>
                      <a:r>
                        <a:rPr lang="es-MX" sz="1800" dirty="0"/>
                        <a:t>El reconocimiento de los derechos humanos es el producto de múltiples eventos históricos que marcaron la vida de las personas y el desarrollo de las naciones en todo el mundo.</a:t>
                      </a:r>
                      <a:endParaRPr lang="es-MX" dirty="0"/>
                    </a:p>
                  </a:txBody>
                  <a:tcPr/>
                </a:tc>
                <a:extLst>
                  <a:ext uri="{0D108BD9-81ED-4DB2-BD59-A6C34878D82A}">
                    <a16:rowId xmlns:a16="http://schemas.microsoft.com/office/drawing/2014/main" val="10000"/>
                  </a:ext>
                </a:extLst>
              </a:tr>
            </a:tbl>
          </a:graphicData>
        </a:graphic>
      </p:graphicFrame>
      <p:graphicFrame>
        <p:nvGraphicFramePr>
          <p:cNvPr id="6" name="5 Diagrama"/>
          <p:cNvGraphicFramePr/>
          <p:nvPr>
            <p:extLst>
              <p:ext uri="{D42A27DB-BD31-4B8C-83A1-F6EECF244321}">
                <p14:modId xmlns:p14="http://schemas.microsoft.com/office/powerpoint/2010/main" val="658536717"/>
              </p:ext>
            </p:extLst>
          </p:nvPr>
        </p:nvGraphicFramePr>
        <p:xfrm>
          <a:off x="1547664" y="1772816"/>
          <a:ext cx="6096000" cy="47525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406558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01960" y="620688"/>
            <a:ext cx="7620000" cy="5780112"/>
          </a:xfrm>
        </p:spPr>
        <p:txBody>
          <a:bodyPr>
            <a:normAutofit/>
          </a:bodyPr>
          <a:lstStyle/>
          <a:p>
            <a:endParaRPr lang="es-MX" sz="900" dirty="0"/>
          </a:p>
          <a:p>
            <a:endParaRPr lang="es-MX" sz="900" dirty="0"/>
          </a:p>
          <a:p>
            <a:endParaRPr lang="es-MX" sz="900" dirty="0"/>
          </a:p>
          <a:p>
            <a:endParaRPr lang="es-MX" sz="900" dirty="0"/>
          </a:p>
          <a:p>
            <a:endParaRPr lang="es-MX" sz="900" dirty="0"/>
          </a:p>
          <a:p>
            <a:endParaRPr lang="es-MX" sz="900" dirty="0"/>
          </a:p>
          <a:p>
            <a:endParaRPr lang="es-MX" sz="900" dirty="0"/>
          </a:p>
          <a:p>
            <a:endParaRPr lang="es-MX" sz="900" dirty="0"/>
          </a:p>
          <a:p>
            <a:endParaRPr lang="es-MX" sz="900"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8842" y="3789040"/>
            <a:ext cx="5328592" cy="242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3 Tabla"/>
          <p:cNvGraphicFramePr>
            <a:graphicFrameLocks noGrp="1"/>
          </p:cNvGraphicFramePr>
          <p:nvPr>
            <p:extLst>
              <p:ext uri="{D42A27DB-BD31-4B8C-83A1-F6EECF244321}">
                <p14:modId xmlns:p14="http://schemas.microsoft.com/office/powerpoint/2010/main" val="1563117854"/>
              </p:ext>
            </p:extLst>
          </p:nvPr>
        </p:nvGraphicFramePr>
        <p:xfrm>
          <a:off x="395536" y="548679"/>
          <a:ext cx="7929507" cy="2592289"/>
        </p:xfrm>
        <a:graphic>
          <a:graphicData uri="http://schemas.openxmlformats.org/drawingml/2006/table">
            <a:tbl>
              <a:tblPr firstRow="1" bandRow="1">
                <a:tableStyleId>{5C22544A-7EE6-4342-B048-85BDC9FD1C3A}</a:tableStyleId>
              </a:tblPr>
              <a:tblGrid>
                <a:gridCol w="7929507">
                  <a:extLst>
                    <a:ext uri="{9D8B030D-6E8A-4147-A177-3AD203B41FA5}">
                      <a16:colId xmlns:a16="http://schemas.microsoft.com/office/drawing/2014/main" val="20000"/>
                    </a:ext>
                  </a:extLst>
                </a:gridCol>
              </a:tblGrid>
              <a:tr h="2592289">
                <a:tc>
                  <a:txBody>
                    <a:bodyPr/>
                    <a:lstStyle/>
                    <a:p>
                      <a:r>
                        <a:rPr lang="es-MX" sz="1600" dirty="0"/>
                        <a:t>¿Qué es el enfoque de Derechos Humanos?</a:t>
                      </a:r>
                    </a:p>
                    <a:p>
                      <a:r>
                        <a:rPr lang="es-MX" sz="1600" dirty="0"/>
                        <a:t>Es aquel orientado a analizar la realidad social partiendo de la supremacía de los derechos humanos de las personas, y por tanto, de su promoción y protección. En tal medida, apunta a identificar y analizar la desigualdad y los actos de discriminación.</a:t>
                      </a:r>
                    </a:p>
                    <a:p>
                      <a:r>
                        <a:rPr lang="es-MX" sz="1600" dirty="0"/>
                        <a:t>El Estado debe garantizar el acceso a condiciones más dignas y justas para el ejercicio  pleno, en especial de aquellos grupos sociales históricamente excluidos tales como:  mujeres, población indígena, personas con discapacidad, </a:t>
                      </a:r>
                      <a:r>
                        <a:rPr lang="es-MX" sz="1600" dirty="0" err="1"/>
                        <a:t>afrodescendientes</a:t>
                      </a:r>
                      <a:r>
                        <a:rPr lang="es-MX" sz="1600" dirty="0"/>
                        <a:t>, población </a:t>
                      </a:r>
                      <a:r>
                        <a:rPr lang="es-MX" sz="1600" dirty="0" err="1"/>
                        <a:t>LGTBI</a:t>
                      </a:r>
                      <a:r>
                        <a:rPr lang="es-MX" sz="1600" dirty="0"/>
                        <a:t>, entre otros.</a:t>
                      </a:r>
                    </a:p>
                  </a:txBody>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4544593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EF37A2A-2602-457D-A6AA-C02CB59972B1}"/>
              </a:ext>
            </a:extLst>
          </p:cNvPr>
          <p:cNvSpPr>
            <a:spLocks noGrp="1"/>
          </p:cNvSpPr>
          <p:nvPr>
            <p:ph type="title"/>
          </p:nvPr>
        </p:nvSpPr>
        <p:spPr/>
        <p:txBody>
          <a:bodyPr/>
          <a:lstStyle/>
          <a:p>
            <a:r>
              <a:rPr lang="es-MX" dirty="0"/>
              <a:t>Derechos humanos de las Mujeres</a:t>
            </a:r>
          </a:p>
        </p:txBody>
      </p:sp>
      <p:pic>
        <p:nvPicPr>
          <p:cNvPr id="4" name="Marcador de contenido 3">
            <a:extLst>
              <a:ext uri="{FF2B5EF4-FFF2-40B4-BE49-F238E27FC236}">
                <a16:creationId xmlns:a16="http://schemas.microsoft.com/office/drawing/2014/main" id="{78145C82-A8D9-416E-AD17-575E6BBD41E8}"/>
              </a:ext>
            </a:extLst>
          </p:cNvPr>
          <p:cNvPicPr>
            <a:picLocks noGrp="1" noChangeAspect="1"/>
          </p:cNvPicPr>
          <p:nvPr>
            <p:ph idx="1"/>
          </p:nvPr>
        </p:nvPicPr>
        <p:blipFill rotWithShape="1">
          <a:blip r:embed="rId2"/>
          <a:srcRect l="32265" t="18187" r="43165" b="33093"/>
          <a:stretch/>
        </p:blipFill>
        <p:spPr>
          <a:xfrm>
            <a:off x="1979712" y="1592795"/>
            <a:ext cx="5040560" cy="4860542"/>
          </a:xfrm>
          <a:prstGeom prst="rect">
            <a:avLst/>
          </a:prstGeom>
        </p:spPr>
      </p:pic>
      <p:sp>
        <p:nvSpPr>
          <p:cNvPr id="5" name="Rectángulo 4">
            <a:extLst>
              <a:ext uri="{FF2B5EF4-FFF2-40B4-BE49-F238E27FC236}">
                <a16:creationId xmlns:a16="http://schemas.microsoft.com/office/drawing/2014/main" id="{E99A85D1-9367-4CD5-8DCB-571A7E5EC58F}"/>
              </a:ext>
            </a:extLst>
          </p:cNvPr>
          <p:cNvSpPr/>
          <p:nvPr/>
        </p:nvSpPr>
        <p:spPr>
          <a:xfrm>
            <a:off x="4067944" y="1988840"/>
            <a:ext cx="2880320" cy="360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23922321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4D45F24-4BD8-45C5-AE03-A374CED40D3A}"/>
              </a:ext>
            </a:extLst>
          </p:cNvPr>
          <p:cNvSpPr>
            <a:spLocks noGrp="1"/>
          </p:cNvSpPr>
          <p:nvPr>
            <p:ph type="title"/>
          </p:nvPr>
        </p:nvSpPr>
        <p:spPr/>
        <p:txBody>
          <a:bodyPr/>
          <a:lstStyle/>
          <a:p>
            <a:r>
              <a:rPr lang="es-MX" sz="3200" dirty="0"/>
              <a:t>Problemática de los Derechos Humanos de la Mujeres</a:t>
            </a:r>
          </a:p>
        </p:txBody>
      </p:sp>
      <p:sp>
        <p:nvSpPr>
          <p:cNvPr id="3" name="Marcador de contenido 2">
            <a:extLst>
              <a:ext uri="{FF2B5EF4-FFF2-40B4-BE49-F238E27FC236}">
                <a16:creationId xmlns:a16="http://schemas.microsoft.com/office/drawing/2014/main" id="{982137C5-2528-4894-8C17-7695FF3F082B}"/>
              </a:ext>
            </a:extLst>
          </p:cNvPr>
          <p:cNvSpPr>
            <a:spLocks noGrp="1"/>
          </p:cNvSpPr>
          <p:nvPr>
            <p:ph idx="1"/>
          </p:nvPr>
        </p:nvSpPr>
        <p:spPr>
          <a:xfrm>
            <a:off x="323528" y="1383298"/>
            <a:ext cx="7809868" cy="3240360"/>
          </a:xfrm>
        </p:spPr>
        <p:txBody>
          <a:bodyPr>
            <a:normAutofit fontScale="92500" lnSpcReduction="20000"/>
          </a:bodyPr>
          <a:lstStyle/>
          <a:p>
            <a:pPr algn="just"/>
            <a:r>
              <a:rPr lang="es-MX" dirty="0"/>
              <a:t>Las mujeres sufren discriminación, ya se institucionalizada por ley o en la practica, incluso en países con leyes que garantizan la igualdad.</a:t>
            </a:r>
          </a:p>
          <a:p>
            <a:pPr algn="just"/>
            <a:r>
              <a:rPr lang="es-MX" b="1" dirty="0"/>
              <a:t>La violencia contra las mujeres y niñas </a:t>
            </a:r>
            <a:r>
              <a:rPr lang="es-MX" dirty="0"/>
              <a:t>en todas sus formas –violencia sexual, maltrato, mutilación genital, muertes violentas , acoso en redes sociales.</a:t>
            </a:r>
          </a:p>
          <a:p>
            <a:pPr algn="just"/>
            <a:r>
              <a:rPr lang="es-MX" b="1" dirty="0"/>
              <a:t>Los derechos sexuales y reproductivos</a:t>
            </a:r>
            <a:r>
              <a:rPr lang="es-MX" dirty="0"/>
              <a:t>, también son amenazados, pues le impide a las mujeres y niñas decidir sobre su cuerpo y las castigan si lo hacen. </a:t>
            </a:r>
          </a:p>
          <a:p>
            <a:pPr algn="just"/>
            <a:r>
              <a:rPr lang="es-MX" dirty="0"/>
              <a:t>La falta de acceso en igualdad a la </a:t>
            </a:r>
            <a:r>
              <a:rPr lang="es-MX" b="1" dirty="0"/>
              <a:t>participación en la vida pública y política</a:t>
            </a:r>
            <a:r>
              <a:rPr lang="es-MX" dirty="0"/>
              <a:t> hace más difícil que las voces de las mujeres sean escuchadas, y cuando se atreven a </a:t>
            </a:r>
            <a:r>
              <a:rPr lang="es-MX" b="1" dirty="0"/>
              <a:t>defender sus derechos</a:t>
            </a:r>
            <a:r>
              <a:rPr lang="es-MX" dirty="0"/>
              <a:t> son perseguidas, amenazadas, agredidas e incluso pagan con su vida.</a:t>
            </a:r>
          </a:p>
        </p:txBody>
      </p:sp>
      <p:sp>
        <p:nvSpPr>
          <p:cNvPr id="5" name="AutoShape 2" descr="Resultado de imagen para derecho de las mujeres mafalda">
            <a:extLst>
              <a:ext uri="{FF2B5EF4-FFF2-40B4-BE49-F238E27FC236}">
                <a16:creationId xmlns:a16="http://schemas.microsoft.com/office/drawing/2014/main" id="{377BD42D-233E-4F9D-978B-E36B4E204C30}"/>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6" name="Imagen 5">
            <a:extLst>
              <a:ext uri="{FF2B5EF4-FFF2-40B4-BE49-F238E27FC236}">
                <a16:creationId xmlns:a16="http://schemas.microsoft.com/office/drawing/2014/main" id="{D0B503A5-E557-4AAF-B030-9303A5B6016F}"/>
              </a:ext>
            </a:extLst>
          </p:cNvPr>
          <p:cNvPicPr>
            <a:picLocks noChangeAspect="1"/>
          </p:cNvPicPr>
          <p:nvPr/>
        </p:nvPicPr>
        <p:blipFill rotWithShape="1">
          <a:blip r:embed="rId2"/>
          <a:srcRect l="-432" t="18673" b="15807"/>
          <a:stretch/>
        </p:blipFill>
        <p:spPr>
          <a:xfrm>
            <a:off x="611560" y="4653755"/>
            <a:ext cx="7632848" cy="18722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2165061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692696"/>
            <a:ext cx="7620000" cy="5708104"/>
          </a:xfrm>
        </p:spPr>
        <p:txBody>
          <a:bodyPr/>
          <a:lstStyle/>
          <a:p>
            <a:pPr marL="114300" indent="0">
              <a:buNone/>
            </a:pPr>
            <a:r>
              <a:rPr lang="es-MX" sz="1100" dirty="0"/>
              <a:t>                                                                   </a:t>
            </a:r>
            <a:r>
              <a:rPr lang="es-MX" sz="2000" b="1" dirty="0">
                <a:effectLst>
                  <a:outerShdw blurRad="38100" dist="38100" dir="2700000" algn="tl">
                    <a:srgbClr val="000000">
                      <a:alpha val="43137"/>
                    </a:srgbClr>
                  </a:outerShdw>
                </a:effectLst>
              </a:rPr>
              <a:t>Dra. Minerva Cobos Lucero</a:t>
            </a:r>
          </a:p>
          <a:p>
            <a:pPr marL="114300" indent="0">
              <a:buNone/>
            </a:pPr>
            <a:r>
              <a:rPr lang="es-MX" sz="2000" dirty="0"/>
              <a:t>Presidenta del Observatorio Ciudadano por la Equidad de Género del Estado de Veracruz A.C.</a:t>
            </a:r>
          </a:p>
        </p:txBody>
      </p:sp>
      <p:pic>
        <p:nvPicPr>
          <p:cNvPr id="2" name="Imagen 1">
            <a:extLst>
              <a:ext uri="{FF2B5EF4-FFF2-40B4-BE49-F238E27FC236}">
                <a16:creationId xmlns:a16="http://schemas.microsoft.com/office/drawing/2014/main" id="{79C81DD4-4E5B-4234-B207-795C13727BF1}"/>
              </a:ext>
            </a:extLst>
          </p:cNvPr>
          <p:cNvPicPr>
            <a:picLocks noChangeAspect="1"/>
          </p:cNvPicPr>
          <p:nvPr/>
        </p:nvPicPr>
        <p:blipFill>
          <a:blip r:embed="rId2"/>
          <a:stretch>
            <a:fillRect/>
          </a:stretch>
        </p:blipFill>
        <p:spPr>
          <a:xfrm>
            <a:off x="925387" y="3364984"/>
            <a:ext cx="495499" cy="495499"/>
          </a:xfrm>
          <a:prstGeom prst="rect">
            <a:avLst/>
          </a:prstGeom>
        </p:spPr>
      </p:pic>
      <p:pic>
        <p:nvPicPr>
          <p:cNvPr id="4" name="Imagen 3">
            <a:extLst>
              <a:ext uri="{FF2B5EF4-FFF2-40B4-BE49-F238E27FC236}">
                <a16:creationId xmlns:a16="http://schemas.microsoft.com/office/drawing/2014/main" id="{D2ED7E12-6986-454F-9C7C-ECC7F10B725E}"/>
              </a:ext>
            </a:extLst>
          </p:cNvPr>
          <p:cNvPicPr>
            <a:picLocks noChangeAspect="1"/>
          </p:cNvPicPr>
          <p:nvPr/>
        </p:nvPicPr>
        <p:blipFill>
          <a:blip r:embed="rId2"/>
          <a:stretch>
            <a:fillRect/>
          </a:stretch>
        </p:blipFill>
        <p:spPr>
          <a:xfrm>
            <a:off x="929560" y="2614478"/>
            <a:ext cx="495499" cy="495499"/>
          </a:xfrm>
          <a:prstGeom prst="rect">
            <a:avLst/>
          </a:prstGeom>
        </p:spPr>
      </p:pic>
      <p:pic>
        <p:nvPicPr>
          <p:cNvPr id="5" name="Imagen 4">
            <a:extLst>
              <a:ext uri="{FF2B5EF4-FFF2-40B4-BE49-F238E27FC236}">
                <a16:creationId xmlns:a16="http://schemas.microsoft.com/office/drawing/2014/main" id="{06E526CF-4F2C-459B-AD54-BFE7F8A85513}"/>
              </a:ext>
            </a:extLst>
          </p:cNvPr>
          <p:cNvPicPr>
            <a:picLocks noChangeAspect="1"/>
          </p:cNvPicPr>
          <p:nvPr/>
        </p:nvPicPr>
        <p:blipFill>
          <a:blip r:embed="rId2"/>
          <a:stretch>
            <a:fillRect/>
          </a:stretch>
        </p:blipFill>
        <p:spPr>
          <a:xfrm>
            <a:off x="925387" y="1895286"/>
            <a:ext cx="495499" cy="495499"/>
          </a:xfrm>
          <a:prstGeom prst="rect">
            <a:avLst/>
          </a:prstGeom>
        </p:spPr>
      </p:pic>
      <p:sp>
        <p:nvSpPr>
          <p:cNvPr id="9" name="CuadroTexto 8">
            <a:extLst>
              <a:ext uri="{FF2B5EF4-FFF2-40B4-BE49-F238E27FC236}">
                <a16:creationId xmlns:a16="http://schemas.microsoft.com/office/drawing/2014/main" id="{9FD45794-99E6-4C27-A86F-13A60DF8338A}"/>
              </a:ext>
            </a:extLst>
          </p:cNvPr>
          <p:cNvSpPr txBox="1"/>
          <p:nvPr/>
        </p:nvSpPr>
        <p:spPr>
          <a:xfrm>
            <a:off x="1573286" y="4093433"/>
            <a:ext cx="2712680" cy="369332"/>
          </a:xfrm>
          <a:prstGeom prst="rect">
            <a:avLst/>
          </a:prstGeom>
          <a:noFill/>
        </p:spPr>
        <p:txBody>
          <a:bodyPr wrap="square" rtlCol="0">
            <a:spAutoFit/>
          </a:bodyPr>
          <a:lstStyle/>
          <a:p>
            <a:r>
              <a:rPr lang="es-MX" dirty="0"/>
              <a:t>@Notaria27atoyac</a:t>
            </a:r>
          </a:p>
        </p:txBody>
      </p:sp>
      <p:sp>
        <p:nvSpPr>
          <p:cNvPr id="10" name="CuadroTexto 9">
            <a:extLst>
              <a:ext uri="{FF2B5EF4-FFF2-40B4-BE49-F238E27FC236}">
                <a16:creationId xmlns:a16="http://schemas.microsoft.com/office/drawing/2014/main" id="{C45EC8DF-67A3-4DDE-9643-D1C95F5A3CAD}"/>
              </a:ext>
            </a:extLst>
          </p:cNvPr>
          <p:cNvSpPr txBox="1"/>
          <p:nvPr/>
        </p:nvSpPr>
        <p:spPr>
          <a:xfrm>
            <a:off x="1573286" y="2101034"/>
            <a:ext cx="2712680" cy="369332"/>
          </a:xfrm>
          <a:prstGeom prst="rect">
            <a:avLst/>
          </a:prstGeom>
          <a:noFill/>
        </p:spPr>
        <p:txBody>
          <a:bodyPr wrap="square" rtlCol="0">
            <a:spAutoFit/>
          </a:bodyPr>
          <a:lstStyle/>
          <a:p>
            <a:r>
              <a:rPr lang="es-MX" dirty="0"/>
              <a:t>Mine Cobos</a:t>
            </a:r>
          </a:p>
        </p:txBody>
      </p:sp>
      <p:sp>
        <p:nvSpPr>
          <p:cNvPr id="11" name="CuadroTexto 10">
            <a:extLst>
              <a:ext uri="{FF2B5EF4-FFF2-40B4-BE49-F238E27FC236}">
                <a16:creationId xmlns:a16="http://schemas.microsoft.com/office/drawing/2014/main" id="{1F8026E4-25A7-4C5C-84D7-F6D248CC72CA}"/>
              </a:ext>
            </a:extLst>
          </p:cNvPr>
          <p:cNvSpPr txBox="1"/>
          <p:nvPr/>
        </p:nvSpPr>
        <p:spPr>
          <a:xfrm>
            <a:off x="1554520" y="2740645"/>
            <a:ext cx="2712680" cy="369332"/>
          </a:xfrm>
          <a:prstGeom prst="rect">
            <a:avLst/>
          </a:prstGeom>
          <a:noFill/>
        </p:spPr>
        <p:txBody>
          <a:bodyPr wrap="square" rtlCol="0">
            <a:spAutoFit/>
          </a:bodyPr>
          <a:lstStyle/>
          <a:p>
            <a:r>
              <a:rPr lang="es-MX" dirty="0"/>
              <a:t>Tu, Yo, Nosotras=Mujeres</a:t>
            </a:r>
          </a:p>
        </p:txBody>
      </p:sp>
      <p:sp>
        <p:nvSpPr>
          <p:cNvPr id="12" name="CuadroTexto 11">
            <a:extLst>
              <a:ext uri="{FF2B5EF4-FFF2-40B4-BE49-F238E27FC236}">
                <a16:creationId xmlns:a16="http://schemas.microsoft.com/office/drawing/2014/main" id="{B9CF4873-2744-48D5-989D-1EF676AA8C71}"/>
              </a:ext>
            </a:extLst>
          </p:cNvPr>
          <p:cNvSpPr txBox="1"/>
          <p:nvPr/>
        </p:nvSpPr>
        <p:spPr>
          <a:xfrm>
            <a:off x="1573286" y="3509372"/>
            <a:ext cx="4999588" cy="369332"/>
          </a:xfrm>
          <a:prstGeom prst="rect">
            <a:avLst/>
          </a:prstGeom>
          <a:noFill/>
        </p:spPr>
        <p:txBody>
          <a:bodyPr wrap="square" rtlCol="0">
            <a:spAutoFit/>
          </a:bodyPr>
          <a:lstStyle/>
          <a:p>
            <a:r>
              <a:rPr lang="es-MX" dirty="0"/>
              <a:t>Observatorio Ciudadano por la Equidad de Género</a:t>
            </a:r>
          </a:p>
        </p:txBody>
      </p:sp>
      <p:pic>
        <p:nvPicPr>
          <p:cNvPr id="13" name="Imagen 12">
            <a:extLst>
              <a:ext uri="{FF2B5EF4-FFF2-40B4-BE49-F238E27FC236}">
                <a16:creationId xmlns:a16="http://schemas.microsoft.com/office/drawing/2014/main" id="{59F84299-44A5-48A0-9CAF-5D88FAAB9194}"/>
              </a:ext>
            </a:extLst>
          </p:cNvPr>
          <p:cNvPicPr>
            <a:picLocks noChangeAspect="1"/>
          </p:cNvPicPr>
          <p:nvPr/>
        </p:nvPicPr>
        <p:blipFill>
          <a:blip r:embed="rId3"/>
          <a:stretch>
            <a:fillRect/>
          </a:stretch>
        </p:blipFill>
        <p:spPr>
          <a:xfrm>
            <a:off x="908488" y="4011743"/>
            <a:ext cx="495500" cy="495500"/>
          </a:xfrm>
          <a:prstGeom prst="rect">
            <a:avLst/>
          </a:prstGeom>
        </p:spPr>
      </p:pic>
    </p:spTree>
    <p:extLst>
      <p:ext uri="{BB962C8B-B14F-4D97-AF65-F5344CB8AC3E}">
        <p14:creationId xmlns:p14="http://schemas.microsoft.com/office/powerpoint/2010/main" val="23707295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Marcador de contenido"/>
          <p:cNvGraphicFramePr>
            <a:graphicFrameLocks noGrp="1"/>
          </p:cNvGraphicFramePr>
          <p:nvPr>
            <p:ph idx="1"/>
            <p:extLst>
              <p:ext uri="{D42A27DB-BD31-4B8C-83A1-F6EECF244321}">
                <p14:modId xmlns:p14="http://schemas.microsoft.com/office/powerpoint/2010/main" val="914424992"/>
              </p:ext>
            </p:extLst>
          </p:nvPr>
        </p:nvGraphicFramePr>
        <p:xfrm>
          <a:off x="457200" y="404813"/>
          <a:ext cx="8229600" cy="57213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194"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63888" y="4572000"/>
            <a:ext cx="2664296"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95166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260648"/>
            <a:ext cx="2602632" cy="6140152"/>
          </a:xfrm>
        </p:spPr>
        <p:txBody>
          <a:bodyPr>
            <a:normAutofit/>
          </a:bodyPr>
          <a:lstStyle/>
          <a:p>
            <a:pPr marL="114300" indent="0" algn="just">
              <a:buNone/>
            </a:pPr>
            <a:r>
              <a:rPr lang="es-MX" dirty="0"/>
              <a:t>El concepto de </a:t>
            </a:r>
            <a:r>
              <a:rPr lang="es-MX" b="1" dirty="0"/>
              <a:t>sexo</a:t>
            </a:r>
            <a:r>
              <a:rPr lang="es-MX" dirty="0"/>
              <a:t> se refiere a las </a:t>
            </a:r>
            <a:r>
              <a:rPr lang="es-MX" b="1" dirty="0"/>
              <a:t>diferencias y características </a:t>
            </a:r>
            <a:r>
              <a:rPr lang="es-MX" dirty="0"/>
              <a:t>biológicas, anatómicas, fisiológicas y cromosómicas de los seres humanos.</a:t>
            </a:r>
          </a:p>
          <a:p>
            <a:pPr marL="114300" indent="0" algn="just">
              <a:buNone/>
            </a:pPr>
            <a:endParaRPr lang="es-MX" dirty="0"/>
          </a:p>
          <a:p>
            <a:pPr marL="114300" indent="0" algn="just">
              <a:buNone/>
            </a:pPr>
            <a:r>
              <a:rPr lang="es-MX" dirty="0"/>
              <a:t> </a:t>
            </a:r>
          </a:p>
          <a:p>
            <a:pPr marL="114300" indent="0" algn="just">
              <a:buNone/>
            </a:pPr>
            <a:r>
              <a:rPr lang="es-MX" dirty="0"/>
              <a:t>Son características con las que se nace, </a:t>
            </a:r>
            <a:r>
              <a:rPr lang="es-MX" b="1" dirty="0"/>
              <a:t>universales e inmodificables. </a:t>
            </a:r>
          </a:p>
          <a:p>
            <a:pPr marL="114300" indent="0" algn="just">
              <a:buNone/>
            </a:pPr>
            <a:endParaRPr lang="es-MX" dirty="0"/>
          </a:p>
          <a:p>
            <a:pPr marL="114300" indent="0" algn="just">
              <a:buNone/>
            </a:pPr>
            <a:endParaRPr lang="es-MX" dirty="0"/>
          </a:p>
          <a:p>
            <a:endParaRPr lang="es-MX" dirty="0"/>
          </a:p>
        </p:txBody>
      </p:sp>
      <p:pic>
        <p:nvPicPr>
          <p:cNvPr id="2" name="Imagen 1">
            <a:extLst>
              <a:ext uri="{FF2B5EF4-FFF2-40B4-BE49-F238E27FC236}">
                <a16:creationId xmlns:a16="http://schemas.microsoft.com/office/drawing/2014/main" id="{EDAF219F-70A8-4C83-B001-AE984300C481}"/>
              </a:ext>
            </a:extLst>
          </p:cNvPr>
          <p:cNvPicPr>
            <a:picLocks noChangeAspect="1"/>
          </p:cNvPicPr>
          <p:nvPr/>
        </p:nvPicPr>
        <p:blipFill>
          <a:blip r:embed="rId2"/>
          <a:stretch>
            <a:fillRect/>
          </a:stretch>
        </p:blipFill>
        <p:spPr>
          <a:xfrm>
            <a:off x="3911674" y="651957"/>
            <a:ext cx="4476750" cy="5781675"/>
          </a:xfrm>
          <a:prstGeom prst="rect">
            <a:avLst/>
          </a:prstGeom>
        </p:spPr>
      </p:pic>
    </p:spTree>
    <p:extLst>
      <p:ext uri="{BB962C8B-B14F-4D97-AF65-F5344CB8AC3E}">
        <p14:creationId xmlns:p14="http://schemas.microsoft.com/office/powerpoint/2010/main" val="7907286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2089EF50-9DD3-455C-8900-F2401C33978B}"/>
              </a:ext>
            </a:extLst>
          </p:cNvPr>
          <p:cNvSpPr/>
          <p:nvPr/>
        </p:nvSpPr>
        <p:spPr>
          <a:xfrm>
            <a:off x="424331" y="1443841"/>
            <a:ext cx="4075661" cy="4093428"/>
          </a:xfrm>
          <a:prstGeom prst="rect">
            <a:avLst/>
          </a:prstGeom>
        </p:spPr>
        <p:txBody>
          <a:bodyPr wrap="square">
            <a:spAutoFit/>
          </a:bodyPr>
          <a:lstStyle/>
          <a:p>
            <a:pPr algn="just"/>
            <a:r>
              <a:rPr lang="es-MX" sz="2000" dirty="0"/>
              <a:t>El </a:t>
            </a:r>
            <a:r>
              <a:rPr lang="es-MX" sz="2000" b="1" dirty="0"/>
              <a:t>género</a:t>
            </a:r>
            <a:r>
              <a:rPr lang="es-MX" sz="2000" dirty="0"/>
              <a:t> es el conjunto de ideas, </a:t>
            </a:r>
            <a:r>
              <a:rPr lang="es-MX" sz="2000" b="1" dirty="0"/>
              <a:t>comportamientos y atribuciones </a:t>
            </a:r>
            <a:r>
              <a:rPr lang="es-MX" sz="2000" dirty="0"/>
              <a:t>que una sociedad </a:t>
            </a:r>
            <a:r>
              <a:rPr lang="es-MX" sz="2000" b="1" dirty="0"/>
              <a:t>considera apropiados para cada sexo.</a:t>
            </a:r>
          </a:p>
          <a:p>
            <a:pPr algn="just"/>
            <a:endParaRPr lang="es-MX" sz="2000" dirty="0"/>
          </a:p>
          <a:p>
            <a:pPr algn="just"/>
            <a:r>
              <a:rPr lang="es-MX" sz="2000" dirty="0"/>
              <a:t>Se entiende por género la </a:t>
            </a:r>
            <a:r>
              <a:rPr lang="es-MX" sz="2000" b="1" dirty="0"/>
              <a:t>construcción social y cultural</a:t>
            </a:r>
            <a:r>
              <a:rPr lang="es-MX" sz="2000" dirty="0"/>
              <a:t> que define las diferentes </a:t>
            </a:r>
            <a:r>
              <a:rPr lang="es-MX" sz="2000" b="1" dirty="0"/>
              <a:t>características emocionales, afectivas, intelectuales</a:t>
            </a:r>
            <a:r>
              <a:rPr lang="es-MX" sz="2000" dirty="0"/>
              <a:t>, así como los comportamientos que cada sociedad asigna como propios y naturales de hombres o de mujeres.</a:t>
            </a:r>
          </a:p>
        </p:txBody>
      </p:sp>
      <p:pic>
        <p:nvPicPr>
          <p:cNvPr id="5" name="Imagen 4">
            <a:extLst>
              <a:ext uri="{FF2B5EF4-FFF2-40B4-BE49-F238E27FC236}">
                <a16:creationId xmlns:a16="http://schemas.microsoft.com/office/drawing/2014/main" id="{06AF5462-9F81-41B4-8A0E-B028659E4C49}"/>
              </a:ext>
            </a:extLst>
          </p:cNvPr>
          <p:cNvPicPr>
            <a:picLocks noChangeAspect="1"/>
          </p:cNvPicPr>
          <p:nvPr/>
        </p:nvPicPr>
        <p:blipFill>
          <a:blip r:embed="rId2"/>
          <a:stretch>
            <a:fillRect/>
          </a:stretch>
        </p:blipFill>
        <p:spPr>
          <a:xfrm>
            <a:off x="4572000" y="1524000"/>
            <a:ext cx="3543300" cy="3810000"/>
          </a:xfrm>
          <a:prstGeom prst="rect">
            <a:avLst/>
          </a:prstGeom>
        </p:spPr>
      </p:pic>
    </p:spTree>
    <p:extLst>
      <p:ext uri="{BB962C8B-B14F-4D97-AF65-F5344CB8AC3E}">
        <p14:creationId xmlns:p14="http://schemas.microsoft.com/office/powerpoint/2010/main" val="12293669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2261866665"/>
              </p:ext>
            </p:extLst>
          </p:nvPr>
        </p:nvGraphicFramePr>
        <p:xfrm>
          <a:off x="457200" y="1600200"/>
          <a:ext cx="76200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780674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Marcador de contenido"/>
          <p:cNvGraphicFramePr>
            <a:graphicFrameLocks noGrp="1"/>
          </p:cNvGraphicFramePr>
          <p:nvPr>
            <p:ph idx="1"/>
            <p:extLst>
              <p:ext uri="{D42A27DB-BD31-4B8C-83A1-F6EECF244321}">
                <p14:modId xmlns:p14="http://schemas.microsoft.com/office/powerpoint/2010/main" val="879546896"/>
              </p:ext>
            </p:extLst>
          </p:nvPr>
        </p:nvGraphicFramePr>
        <p:xfrm>
          <a:off x="0" y="0"/>
          <a:ext cx="8459788" cy="6400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1520" y="260648"/>
            <a:ext cx="4949827" cy="278228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82922" y="3042930"/>
            <a:ext cx="4572000" cy="293407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ángulo 2">
            <a:extLst>
              <a:ext uri="{FF2B5EF4-FFF2-40B4-BE49-F238E27FC236}">
                <a16:creationId xmlns:a16="http://schemas.microsoft.com/office/drawing/2014/main" id="{C331DC5F-D01B-4586-B9DF-D2D568801B7E}"/>
              </a:ext>
            </a:extLst>
          </p:cNvPr>
          <p:cNvSpPr/>
          <p:nvPr/>
        </p:nvSpPr>
        <p:spPr>
          <a:xfrm>
            <a:off x="3923928" y="5517232"/>
            <a:ext cx="648072" cy="4320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Rectángulo 6">
            <a:extLst>
              <a:ext uri="{FF2B5EF4-FFF2-40B4-BE49-F238E27FC236}">
                <a16:creationId xmlns:a16="http://schemas.microsoft.com/office/drawing/2014/main" id="{43E4BF5C-1B57-4EFE-9698-DD70D89B66BB}"/>
              </a:ext>
            </a:extLst>
          </p:cNvPr>
          <p:cNvSpPr/>
          <p:nvPr/>
        </p:nvSpPr>
        <p:spPr>
          <a:xfrm>
            <a:off x="4600660" y="5825212"/>
            <a:ext cx="835436" cy="1108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Rectángulo 7">
            <a:extLst>
              <a:ext uri="{FF2B5EF4-FFF2-40B4-BE49-F238E27FC236}">
                <a16:creationId xmlns:a16="http://schemas.microsoft.com/office/drawing/2014/main" id="{A536E6D2-07FA-4B79-9F9B-2D352225E5FF}"/>
              </a:ext>
            </a:extLst>
          </p:cNvPr>
          <p:cNvSpPr/>
          <p:nvPr/>
        </p:nvSpPr>
        <p:spPr>
          <a:xfrm>
            <a:off x="7195842" y="5661248"/>
            <a:ext cx="1120574" cy="2748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40880338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Marcador de contenido"/>
          <p:cNvGraphicFramePr>
            <a:graphicFrameLocks noGrp="1"/>
          </p:cNvGraphicFramePr>
          <p:nvPr>
            <p:ph idx="1"/>
            <p:extLst>
              <p:ext uri="{D42A27DB-BD31-4B8C-83A1-F6EECF244321}">
                <p14:modId xmlns:p14="http://schemas.microsoft.com/office/powerpoint/2010/main" val="433290722"/>
              </p:ext>
            </p:extLst>
          </p:nvPr>
        </p:nvGraphicFramePr>
        <p:xfrm>
          <a:off x="457200" y="0"/>
          <a:ext cx="7427168" cy="61261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098"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31839" y="5157192"/>
            <a:ext cx="2466975"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590995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908720"/>
            <a:ext cx="7620000" cy="5492080"/>
          </a:xfrm>
        </p:spPr>
        <p:txBody>
          <a:bodyPr/>
          <a:lstStyle/>
          <a:p>
            <a:pPr marL="114300" indent="0">
              <a:buNone/>
            </a:pPr>
            <a:r>
              <a:rPr lang="es-MX" sz="2400" b="1" dirty="0"/>
              <a:t>Igualdad entre mujeres y hombres.</a:t>
            </a:r>
          </a:p>
          <a:p>
            <a:pPr marL="114300" indent="0">
              <a:buNone/>
            </a:pPr>
            <a:endParaRPr lang="es-MX" dirty="0"/>
          </a:p>
          <a:p>
            <a:pPr algn="just"/>
            <a:r>
              <a:rPr lang="es-MX" dirty="0"/>
              <a:t>Todas las personas gozan los mismos derechos sin importar su sexo o género. El Estado establecerá las acciones necesarias que garanticen a las mujeres la erradicación de la violencia y el acceso a las mismas oportunidades e igualdad en todos los ámbitos de la vida pública y privada.</a:t>
            </a:r>
          </a:p>
          <a:p>
            <a:endParaRPr lang="es-MX" dirty="0"/>
          </a:p>
          <a:p>
            <a:r>
              <a:rPr lang="es-MX" dirty="0"/>
              <a:t> </a:t>
            </a:r>
          </a:p>
        </p:txBody>
      </p:sp>
      <p:pic>
        <p:nvPicPr>
          <p:cNvPr id="2" name="Imagen 1">
            <a:extLst>
              <a:ext uri="{FF2B5EF4-FFF2-40B4-BE49-F238E27FC236}">
                <a16:creationId xmlns:a16="http://schemas.microsoft.com/office/drawing/2014/main" id="{BFA87853-B7AB-43D4-9E7E-97B3A91D589F}"/>
              </a:ext>
            </a:extLst>
          </p:cNvPr>
          <p:cNvPicPr>
            <a:picLocks noChangeAspect="1"/>
          </p:cNvPicPr>
          <p:nvPr/>
        </p:nvPicPr>
        <p:blipFill>
          <a:blip r:embed="rId2"/>
          <a:stretch>
            <a:fillRect/>
          </a:stretch>
        </p:blipFill>
        <p:spPr>
          <a:xfrm>
            <a:off x="755576" y="3933056"/>
            <a:ext cx="7236296" cy="2849177"/>
          </a:xfrm>
          <a:prstGeom prst="rect">
            <a:avLst/>
          </a:prstGeom>
        </p:spPr>
      </p:pic>
    </p:spTree>
    <p:extLst>
      <p:ext uri="{BB962C8B-B14F-4D97-AF65-F5344CB8AC3E}">
        <p14:creationId xmlns:p14="http://schemas.microsoft.com/office/powerpoint/2010/main" val="15861202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1808119253"/>
              </p:ext>
            </p:extLst>
          </p:nvPr>
        </p:nvGraphicFramePr>
        <p:xfrm>
          <a:off x="467544" y="548680"/>
          <a:ext cx="7620000" cy="5635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075"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75856" y="4431534"/>
            <a:ext cx="1944216" cy="2309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203848" y="1052736"/>
            <a:ext cx="2520280" cy="1368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897102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yacencia">
  <a:themeElements>
    <a:clrScheme name="Personalizado 7">
      <a:dk1>
        <a:sysClr val="windowText" lastClr="000000"/>
      </a:dk1>
      <a:lt1>
        <a:sysClr val="window" lastClr="FFFFFF"/>
      </a:lt1>
      <a:dk2>
        <a:srgbClr val="D519FF"/>
      </a:dk2>
      <a:lt2>
        <a:srgbClr val="FF13D2"/>
      </a:lt2>
      <a:accent1>
        <a:srgbClr val="FF388C"/>
      </a:accent1>
      <a:accent2>
        <a:srgbClr val="E40059"/>
      </a:accent2>
      <a:accent3>
        <a:srgbClr val="75005F"/>
      </a:accent3>
      <a:accent4>
        <a:srgbClr val="68007F"/>
      </a:accent4>
      <a:accent5>
        <a:srgbClr val="005BD3"/>
      </a:accent5>
      <a:accent6>
        <a:srgbClr val="00349E"/>
      </a:accent6>
      <a:hlink>
        <a:srgbClr val="17BBFD"/>
      </a:hlink>
      <a:folHlink>
        <a:srgbClr val="FF79C2"/>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yacencia">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401</TotalTime>
  <Words>981</Words>
  <Application>Microsoft Office PowerPoint</Application>
  <PresentationFormat>Presentación en pantalla (4:3)</PresentationFormat>
  <Paragraphs>102</Paragraphs>
  <Slides>17</Slides>
  <Notes>3</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17</vt:i4>
      </vt:variant>
    </vt:vector>
  </HeadingPairs>
  <TitlesOfParts>
    <vt:vector size="23" baseType="lpstr">
      <vt:lpstr>AR DARLING</vt:lpstr>
      <vt:lpstr>Arial</vt:lpstr>
      <vt:lpstr>Calibri</vt:lpstr>
      <vt:lpstr>Cambria</vt:lpstr>
      <vt:lpstr>Consolas</vt:lpstr>
      <vt:lpstr>Adyacencia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Derechos humanos de las Mujeres</vt:lpstr>
      <vt:lpstr>Problemática de los Derechos Humanos de la Mujeres</vt:lpstr>
      <vt:lpstr>Presentación de PowerPoint</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Montziita cobos cobos</dc:creator>
  <cp:lastModifiedBy>Notaria 27 Atoyac</cp:lastModifiedBy>
  <cp:revision>30</cp:revision>
  <cp:lastPrinted>2018-02-22T21:36:25Z</cp:lastPrinted>
  <dcterms:created xsi:type="dcterms:W3CDTF">2018-02-22T03:54:24Z</dcterms:created>
  <dcterms:modified xsi:type="dcterms:W3CDTF">2018-02-22T22:18:47Z</dcterms:modified>
</cp:coreProperties>
</file>