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handoutMasterIdLst>
    <p:handoutMasterId r:id="rId32"/>
  </p:handoutMasterIdLst>
  <p:sldIdLst>
    <p:sldId id="257" r:id="rId2"/>
    <p:sldId id="258" r:id="rId3"/>
    <p:sldId id="259" r:id="rId4"/>
    <p:sldId id="260" r:id="rId5"/>
    <p:sldId id="295" r:id="rId6"/>
    <p:sldId id="261" r:id="rId7"/>
    <p:sldId id="262" r:id="rId8"/>
    <p:sldId id="296" r:id="rId9"/>
    <p:sldId id="263" r:id="rId10"/>
    <p:sldId id="271" r:id="rId11"/>
    <p:sldId id="272" r:id="rId12"/>
    <p:sldId id="297" r:id="rId13"/>
    <p:sldId id="274" r:id="rId14"/>
    <p:sldId id="300" r:id="rId15"/>
    <p:sldId id="301" r:id="rId16"/>
    <p:sldId id="298" r:id="rId17"/>
    <p:sldId id="303" r:id="rId18"/>
    <p:sldId id="304" r:id="rId19"/>
    <p:sldId id="306" r:id="rId20"/>
    <p:sldId id="307" r:id="rId21"/>
    <p:sldId id="275" r:id="rId22"/>
    <p:sldId id="281" r:id="rId23"/>
    <p:sldId id="308" r:id="rId24"/>
    <p:sldId id="282" r:id="rId25"/>
    <p:sldId id="286" r:id="rId26"/>
    <p:sldId id="287" r:id="rId27"/>
    <p:sldId id="288" r:id="rId28"/>
    <p:sldId id="291" r:id="rId29"/>
    <p:sldId id="293" r:id="rId30"/>
  </p:sldIdLst>
  <p:sldSz cx="9144000" cy="6858000" type="screen4x3"/>
  <p:notesSz cx="7010400" cy="92964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89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D8958C0-59D0-45DF-A13E-ACC6A7126BC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MX"/>
        </a:p>
      </dgm:t>
    </dgm:pt>
    <dgm:pt modelId="{0B4DE454-1ED2-4331-839C-0E688766B4A7}">
      <dgm:prSet phldrT="[Texto]" custT="1"/>
      <dgm:spPr>
        <a:solidFill>
          <a:srgbClr val="FFC000"/>
        </a:solidFill>
        <a:ln>
          <a:noFill/>
        </a:ln>
      </dgm:spPr>
      <dgm:t>
        <a:bodyPr/>
        <a:lstStyle/>
        <a:p>
          <a:r>
            <a:rPr lang="es-MX" sz="1800" b="1" dirty="0" smtClean="0">
              <a:solidFill>
                <a:schemeClr val="tx1"/>
              </a:solidFill>
              <a:latin typeface="Calibri" pitchFamily="34" charset="0"/>
            </a:rPr>
            <a:t>1</a:t>
          </a:r>
          <a:endParaRPr lang="es-MX" sz="1800" b="1" dirty="0">
            <a:solidFill>
              <a:schemeClr val="tx1"/>
            </a:solidFill>
            <a:latin typeface="Calibri" pitchFamily="34" charset="0"/>
          </a:endParaRPr>
        </a:p>
      </dgm:t>
    </dgm:pt>
    <dgm:pt modelId="{CCD458A3-DB50-4269-B0F3-2471321B34D4}" type="parTrans" cxnId="{15E8CF11-0F94-4F98-B424-E04C72574662}">
      <dgm:prSet/>
      <dgm:spPr/>
      <dgm:t>
        <a:bodyPr/>
        <a:lstStyle/>
        <a:p>
          <a:endParaRPr lang="es-MX" sz="1800" b="1">
            <a:solidFill>
              <a:schemeClr val="tx1"/>
            </a:solidFill>
            <a:latin typeface="Calibri" pitchFamily="34" charset="0"/>
          </a:endParaRPr>
        </a:p>
      </dgm:t>
    </dgm:pt>
    <dgm:pt modelId="{95723D3B-43A4-4794-89A7-5C322ACD89BE}" type="sibTrans" cxnId="{15E8CF11-0F94-4F98-B424-E04C72574662}">
      <dgm:prSet/>
      <dgm:spPr/>
      <dgm:t>
        <a:bodyPr/>
        <a:lstStyle/>
        <a:p>
          <a:endParaRPr lang="es-MX" sz="1800" b="1">
            <a:solidFill>
              <a:schemeClr val="tx1"/>
            </a:solidFill>
            <a:latin typeface="Calibri" pitchFamily="34" charset="0"/>
          </a:endParaRPr>
        </a:p>
      </dgm:t>
    </dgm:pt>
    <dgm:pt modelId="{27C8EF98-2D1D-4C83-AA7F-851DF26A8888}">
      <dgm:prSet phldrT="[Texto]" custT="1"/>
      <dgm:spPr>
        <a:solidFill>
          <a:schemeClr val="bg1">
            <a:alpha val="90000"/>
          </a:schemeClr>
        </a:solidFill>
        <a:ln>
          <a:noFill/>
        </a:ln>
      </dgm:spPr>
      <dgm:t>
        <a:bodyPr/>
        <a:lstStyle/>
        <a:p>
          <a:pPr>
            <a:lnSpc>
              <a:spcPct val="150000"/>
            </a:lnSpc>
          </a:pPr>
          <a:r>
            <a:rPr lang="es-MX" sz="2000" b="1" dirty="0" smtClean="0">
              <a:solidFill>
                <a:schemeClr val="tx1"/>
              </a:solidFill>
              <a:latin typeface="Calibri" pitchFamily="34" charset="0"/>
            </a:rPr>
            <a:t>La prestación de una función o servicio público a cargo del municipio; o</a:t>
          </a:r>
          <a:endParaRPr lang="es-MX" sz="2000" b="1" dirty="0">
            <a:solidFill>
              <a:schemeClr val="tx1"/>
            </a:solidFill>
            <a:latin typeface="Calibri" pitchFamily="34" charset="0"/>
          </a:endParaRPr>
        </a:p>
      </dgm:t>
    </dgm:pt>
    <dgm:pt modelId="{12DC0BF3-113D-43D3-A9E1-860E37498E15}" type="parTrans" cxnId="{4CEB66ED-0082-4AC2-B1C4-BFADD368A562}">
      <dgm:prSet/>
      <dgm:spPr/>
      <dgm:t>
        <a:bodyPr/>
        <a:lstStyle/>
        <a:p>
          <a:endParaRPr lang="es-MX" sz="1800" b="1">
            <a:solidFill>
              <a:schemeClr val="tx1"/>
            </a:solidFill>
            <a:latin typeface="Calibri" pitchFamily="34" charset="0"/>
          </a:endParaRPr>
        </a:p>
      </dgm:t>
    </dgm:pt>
    <dgm:pt modelId="{737FD6AA-544D-400E-A12A-0233C3988F24}" type="sibTrans" cxnId="{4CEB66ED-0082-4AC2-B1C4-BFADD368A562}">
      <dgm:prSet/>
      <dgm:spPr/>
      <dgm:t>
        <a:bodyPr/>
        <a:lstStyle/>
        <a:p>
          <a:endParaRPr lang="es-MX" sz="1800" b="1">
            <a:solidFill>
              <a:schemeClr val="tx1"/>
            </a:solidFill>
            <a:latin typeface="Calibri" pitchFamily="34" charset="0"/>
          </a:endParaRPr>
        </a:p>
      </dgm:t>
    </dgm:pt>
    <dgm:pt modelId="{624CEA9A-581F-4BD4-9EC7-45795D8407A2}">
      <dgm:prSet phldrT="[Texto]" custT="1"/>
      <dgm:spPr>
        <a:solidFill>
          <a:srgbClr val="FFC000"/>
        </a:solidFill>
        <a:ln>
          <a:noFill/>
        </a:ln>
      </dgm:spPr>
      <dgm:t>
        <a:bodyPr/>
        <a:lstStyle/>
        <a:p>
          <a:r>
            <a:rPr lang="es-MX" sz="1800" b="1" dirty="0" smtClean="0">
              <a:solidFill>
                <a:schemeClr val="tx1"/>
              </a:solidFill>
              <a:latin typeface="Calibri" pitchFamily="34" charset="0"/>
            </a:rPr>
            <a:t>2</a:t>
          </a:r>
          <a:endParaRPr lang="es-MX" sz="1800" b="1" dirty="0">
            <a:solidFill>
              <a:schemeClr val="tx1"/>
            </a:solidFill>
            <a:latin typeface="Calibri" pitchFamily="34" charset="0"/>
          </a:endParaRPr>
        </a:p>
      </dgm:t>
    </dgm:pt>
    <dgm:pt modelId="{D922B85A-1F62-4701-82FB-918A92DF1D97}" type="parTrans" cxnId="{9844D9AA-80D4-4AAC-8E87-3A486986772B}">
      <dgm:prSet/>
      <dgm:spPr/>
      <dgm:t>
        <a:bodyPr/>
        <a:lstStyle/>
        <a:p>
          <a:endParaRPr lang="es-MX" sz="1800" b="1">
            <a:solidFill>
              <a:schemeClr val="tx1"/>
            </a:solidFill>
            <a:latin typeface="Calibri" pitchFamily="34" charset="0"/>
          </a:endParaRPr>
        </a:p>
      </dgm:t>
    </dgm:pt>
    <dgm:pt modelId="{C4A07820-AF23-4732-BBCB-E3EB04F99851}" type="sibTrans" cxnId="{9844D9AA-80D4-4AAC-8E87-3A486986772B}">
      <dgm:prSet/>
      <dgm:spPr/>
      <dgm:t>
        <a:bodyPr/>
        <a:lstStyle/>
        <a:p>
          <a:endParaRPr lang="es-MX" sz="1800" b="1">
            <a:solidFill>
              <a:schemeClr val="tx1"/>
            </a:solidFill>
            <a:latin typeface="Calibri" pitchFamily="34" charset="0"/>
          </a:endParaRPr>
        </a:p>
      </dgm:t>
    </dgm:pt>
    <dgm:pt modelId="{BEF452F9-B137-42A4-90F9-0896AE2BE23A}">
      <dgm:prSet phldrT="[Texto]" custT="1"/>
      <dgm:spPr>
        <a:solidFill>
          <a:schemeClr val="bg1">
            <a:alpha val="90000"/>
          </a:schemeClr>
        </a:solidFill>
        <a:ln>
          <a:noFill/>
        </a:ln>
      </dgm:spPr>
      <dgm:t>
        <a:bodyPr/>
        <a:lstStyle/>
        <a:p>
          <a:pPr>
            <a:lnSpc>
              <a:spcPct val="200000"/>
            </a:lnSpc>
          </a:pPr>
          <a:r>
            <a:rPr lang="es-MX" sz="2000" b="1" dirty="0" smtClean="0">
              <a:solidFill>
                <a:schemeClr val="tx1"/>
              </a:solidFill>
              <a:latin typeface="Calibri" pitchFamily="34" charset="0"/>
            </a:rPr>
            <a:t>La obtención o aplicación de recursos para fines de asistencia o seguridad social.</a:t>
          </a:r>
          <a:endParaRPr lang="es-MX" sz="2000" b="1" dirty="0">
            <a:solidFill>
              <a:schemeClr val="tx1"/>
            </a:solidFill>
            <a:latin typeface="Calibri" pitchFamily="34" charset="0"/>
          </a:endParaRPr>
        </a:p>
      </dgm:t>
    </dgm:pt>
    <dgm:pt modelId="{AA8CE68D-E310-44E4-833D-A1547D9EABB7}" type="parTrans" cxnId="{02EBBE44-59FC-4C9F-9063-73528F588953}">
      <dgm:prSet/>
      <dgm:spPr/>
      <dgm:t>
        <a:bodyPr/>
        <a:lstStyle/>
        <a:p>
          <a:endParaRPr lang="es-MX" sz="1800" b="1">
            <a:solidFill>
              <a:schemeClr val="tx1"/>
            </a:solidFill>
            <a:latin typeface="Calibri" pitchFamily="34" charset="0"/>
          </a:endParaRPr>
        </a:p>
      </dgm:t>
    </dgm:pt>
    <dgm:pt modelId="{F15F40DD-658B-4465-BE5C-358BB3704F5F}" type="sibTrans" cxnId="{02EBBE44-59FC-4C9F-9063-73528F588953}">
      <dgm:prSet/>
      <dgm:spPr/>
      <dgm:t>
        <a:bodyPr/>
        <a:lstStyle/>
        <a:p>
          <a:endParaRPr lang="es-MX" sz="1800" b="1">
            <a:solidFill>
              <a:schemeClr val="tx1"/>
            </a:solidFill>
            <a:latin typeface="Calibri" pitchFamily="34" charset="0"/>
          </a:endParaRPr>
        </a:p>
      </dgm:t>
    </dgm:pt>
    <dgm:pt modelId="{2D585227-33BC-4B71-8AF5-7FF4A346F350}" type="pres">
      <dgm:prSet presAssocID="{6D8958C0-59D0-45DF-A13E-ACC6A7126BC6}" presName="linear" presStyleCnt="0">
        <dgm:presLayoutVars>
          <dgm:animLvl val="lvl"/>
          <dgm:resizeHandles val="exact"/>
        </dgm:presLayoutVars>
      </dgm:prSet>
      <dgm:spPr/>
      <dgm:t>
        <a:bodyPr/>
        <a:lstStyle/>
        <a:p>
          <a:endParaRPr lang="es-MX"/>
        </a:p>
      </dgm:t>
    </dgm:pt>
    <dgm:pt modelId="{B5E45DF7-89AC-4C90-8655-5D82E61C6D2C}" type="pres">
      <dgm:prSet presAssocID="{0B4DE454-1ED2-4331-839C-0E688766B4A7}" presName="parentText" presStyleLbl="node1" presStyleIdx="0" presStyleCnt="2" custScaleY="36938">
        <dgm:presLayoutVars>
          <dgm:chMax val="0"/>
          <dgm:bulletEnabled val="1"/>
        </dgm:presLayoutVars>
      </dgm:prSet>
      <dgm:spPr/>
      <dgm:t>
        <a:bodyPr/>
        <a:lstStyle/>
        <a:p>
          <a:endParaRPr lang="es-MX"/>
        </a:p>
      </dgm:t>
    </dgm:pt>
    <dgm:pt modelId="{B56E3FA9-DCC2-49C4-855B-8E87C5A93B96}" type="pres">
      <dgm:prSet presAssocID="{0B4DE454-1ED2-4331-839C-0E688766B4A7}" presName="childText" presStyleLbl="revTx" presStyleIdx="0" presStyleCnt="2">
        <dgm:presLayoutVars>
          <dgm:bulletEnabled val="1"/>
        </dgm:presLayoutVars>
      </dgm:prSet>
      <dgm:spPr/>
      <dgm:t>
        <a:bodyPr/>
        <a:lstStyle/>
        <a:p>
          <a:endParaRPr lang="es-MX"/>
        </a:p>
      </dgm:t>
    </dgm:pt>
    <dgm:pt modelId="{04B8A183-EB6E-4E58-BBA6-EBCAC2F9585B}" type="pres">
      <dgm:prSet presAssocID="{624CEA9A-581F-4BD4-9EC7-45795D8407A2}" presName="parentText" presStyleLbl="node1" presStyleIdx="1" presStyleCnt="2" custScaleY="36938">
        <dgm:presLayoutVars>
          <dgm:chMax val="0"/>
          <dgm:bulletEnabled val="1"/>
        </dgm:presLayoutVars>
      </dgm:prSet>
      <dgm:spPr/>
      <dgm:t>
        <a:bodyPr/>
        <a:lstStyle/>
        <a:p>
          <a:endParaRPr lang="es-MX"/>
        </a:p>
      </dgm:t>
    </dgm:pt>
    <dgm:pt modelId="{ED10C67E-EB0B-49A0-AF3A-9022F50E13F3}" type="pres">
      <dgm:prSet presAssocID="{624CEA9A-581F-4BD4-9EC7-45795D8407A2}" presName="childText" presStyleLbl="revTx" presStyleIdx="1" presStyleCnt="2">
        <dgm:presLayoutVars>
          <dgm:bulletEnabled val="1"/>
        </dgm:presLayoutVars>
      </dgm:prSet>
      <dgm:spPr/>
      <dgm:t>
        <a:bodyPr/>
        <a:lstStyle/>
        <a:p>
          <a:endParaRPr lang="es-MX"/>
        </a:p>
      </dgm:t>
    </dgm:pt>
  </dgm:ptLst>
  <dgm:cxnLst>
    <dgm:cxn modelId="{1FD75456-23D3-4DB6-9FA8-3DC3B07E8BD3}" type="presOf" srcId="{0B4DE454-1ED2-4331-839C-0E688766B4A7}" destId="{B5E45DF7-89AC-4C90-8655-5D82E61C6D2C}" srcOrd="0" destOrd="0" presId="urn:microsoft.com/office/officeart/2005/8/layout/vList2"/>
    <dgm:cxn modelId="{6CBBA868-5BA2-4CB5-AAFB-BDF3F3222D5B}" type="presOf" srcId="{BEF452F9-B137-42A4-90F9-0896AE2BE23A}" destId="{ED10C67E-EB0B-49A0-AF3A-9022F50E13F3}" srcOrd="0" destOrd="0" presId="urn:microsoft.com/office/officeart/2005/8/layout/vList2"/>
    <dgm:cxn modelId="{FCC500A6-83C8-4B8E-B562-4034577F1554}" type="presOf" srcId="{624CEA9A-581F-4BD4-9EC7-45795D8407A2}" destId="{04B8A183-EB6E-4E58-BBA6-EBCAC2F9585B}" srcOrd="0" destOrd="0" presId="urn:microsoft.com/office/officeart/2005/8/layout/vList2"/>
    <dgm:cxn modelId="{15E8CF11-0F94-4F98-B424-E04C72574662}" srcId="{6D8958C0-59D0-45DF-A13E-ACC6A7126BC6}" destId="{0B4DE454-1ED2-4331-839C-0E688766B4A7}" srcOrd="0" destOrd="0" parTransId="{CCD458A3-DB50-4269-B0F3-2471321B34D4}" sibTransId="{95723D3B-43A4-4794-89A7-5C322ACD89BE}"/>
    <dgm:cxn modelId="{DE3E5F7A-E756-4F2E-9DC6-E02A8A53BE6B}" type="presOf" srcId="{27C8EF98-2D1D-4C83-AA7F-851DF26A8888}" destId="{B56E3FA9-DCC2-49C4-855B-8E87C5A93B96}" srcOrd="0" destOrd="0" presId="urn:microsoft.com/office/officeart/2005/8/layout/vList2"/>
    <dgm:cxn modelId="{02EBBE44-59FC-4C9F-9063-73528F588953}" srcId="{624CEA9A-581F-4BD4-9EC7-45795D8407A2}" destId="{BEF452F9-B137-42A4-90F9-0896AE2BE23A}" srcOrd="0" destOrd="0" parTransId="{AA8CE68D-E310-44E4-833D-A1547D9EABB7}" sibTransId="{F15F40DD-658B-4465-BE5C-358BB3704F5F}"/>
    <dgm:cxn modelId="{4CEB66ED-0082-4AC2-B1C4-BFADD368A562}" srcId="{0B4DE454-1ED2-4331-839C-0E688766B4A7}" destId="{27C8EF98-2D1D-4C83-AA7F-851DF26A8888}" srcOrd="0" destOrd="0" parTransId="{12DC0BF3-113D-43D3-A9E1-860E37498E15}" sibTransId="{737FD6AA-544D-400E-A12A-0233C3988F24}"/>
    <dgm:cxn modelId="{E19C434E-4B73-4094-AFC2-0D3DF4D62A3C}" type="presOf" srcId="{6D8958C0-59D0-45DF-A13E-ACC6A7126BC6}" destId="{2D585227-33BC-4B71-8AF5-7FF4A346F350}" srcOrd="0" destOrd="0" presId="urn:microsoft.com/office/officeart/2005/8/layout/vList2"/>
    <dgm:cxn modelId="{9844D9AA-80D4-4AAC-8E87-3A486986772B}" srcId="{6D8958C0-59D0-45DF-A13E-ACC6A7126BC6}" destId="{624CEA9A-581F-4BD4-9EC7-45795D8407A2}" srcOrd="1" destOrd="0" parTransId="{D922B85A-1F62-4701-82FB-918A92DF1D97}" sibTransId="{C4A07820-AF23-4732-BBCB-E3EB04F99851}"/>
    <dgm:cxn modelId="{E35DD0B8-ED23-43E6-8C54-20E782661290}" type="presParOf" srcId="{2D585227-33BC-4B71-8AF5-7FF4A346F350}" destId="{B5E45DF7-89AC-4C90-8655-5D82E61C6D2C}" srcOrd="0" destOrd="0" presId="urn:microsoft.com/office/officeart/2005/8/layout/vList2"/>
    <dgm:cxn modelId="{C7532500-9883-4562-9127-C9058205EF64}" type="presParOf" srcId="{2D585227-33BC-4B71-8AF5-7FF4A346F350}" destId="{B56E3FA9-DCC2-49C4-855B-8E87C5A93B96}" srcOrd="1" destOrd="0" presId="urn:microsoft.com/office/officeart/2005/8/layout/vList2"/>
    <dgm:cxn modelId="{911A9508-6739-4AB5-8DB6-424728B344FF}" type="presParOf" srcId="{2D585227-33BC-4B71-8AF5-7FF4A346F350}" destId="{04B8A183-EB6E-4E58-BBA6-EBCAC2F9585B}" srcOrd="2" destOrd="0" presId="urn:microsoft.com/office/officeart/2005/8/layout/vList2"/>
    <dgm:cxn modelId="{AA90093E-8398-4B27-9299-CFF67A058688}" type="presParOf" srcId="{2D585227-33BC-4B71-8AF5-7FF4A346F350}" destId="{ED10C67E-EB0B-49A0-AF3A-9022F50E13F3}"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0BC787B-A609-4487-B454-7DB04227424F}"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s-MX"/>
        </a:p>
      </dgm:t>
    </dgm:pt>
    <dgm:pt modelId="{45ADEFB4-42B5-40DC-BF4C-9B8C933BFB22}">
      <dgm:prSet phldrT="[Texto]" custT="1"/>
      <dgm:spPr/>
      <dgm:t>
        <a:bodyPr/>
        <a:lstStyle/>
        <a:p>
          <a:r>
            <a:rPr lang="es-MX" sz="2000" dirty="0" smtClean="0"/>
            <a:t>Su denominación;</a:t>
          </a:r>
          <a:endParaRPr lang="es-MX" sz="2000" dirty="0"/>
        </a:p>
      </dgm:t>
    </dgm:pt>
    <dgm:pt modelId="{463F63E2-C3E9-4E85-B4CF-A55FDE4983A3}" type="parTrans" cxnId="{6B655C90-9642-45FA-B9A0-98051EC15EA6}">
      <dgm:prSet/>
      <dgm:spPr/>
      <dgm:t>
        <a:bodyPr/>
        <a:lstStyle/>
        <a:p>
          <a:endParaRPr lang="es-MX" sz="2000"/>
        </a:p>
      </dgm:t>
    </dgm:pt>
    <dgm:pt modelId="{5C858D6F-F07B-4DCD-8E06-D8B89D4FB265}" type="sibTrans" cxnId="{6B655C90-9642-45FA-B9A0-98051EC15EA6}">
      <dgm:prSet/>
      <dgm:spPr/>
      <dgm:t>
        <a:bodyPr/>
        <a:lstStyle/>
        <a:p>
          <a:endParaRPr lang="es-MX" sz="2000"/>
        </a:p>
      </dgm:t>
    </dgm:pt>
    <dgm:pt modelId="{7EF11B7D-F1D0-459F-894B-DA8EFAE3DDAB}">
      <dgm:prSet phldrT="[Texto]" custT="1"/>
      <dgm:spPr/>
      <dgm:t>
        <a:bodyPr/>
        <a:lstStyle/>
        <a:p>
          <a:r>
            <a:rPr lang="es-MX" sz="2000" dirty="0" smtClean="0"/>
            <a:t>El domicilio legal;</a:t>
          </a:r>
          <a:endParaRPr lang="es-MX" sz="2000" dirty="0"/>
        </a:p>
      </dgm:t>
    </dgm:pt>
    <dgm:pt modelId="{B3E42E03-4FB7-4B08-97B6-71991524D2B2}" type="parTrans" cxnId="{20F4D0F9-543C-44DE-AAA0-FA126DE2C61A}">
      <dgm:prSet/>
      <dgm:spPr/>
      <dgm:t>
        <a:bodyPr/>
        <a:lstStyle/>
        <a:p>
          <a:endParaRPr lang="es-MX" sz="2000"/>
        </a:p>
      </dgm:t>
    </dgm:pt>
    <dgm:pt modelId="{E0F9FE63-BCBA-4524-AA86-7B43146A45C1}" type="sibTrans" cxnId="{20F4D0F9-543C-44DE-AAA0-FA126DE2C61A}">
      <dgm:prSet/>
      <dgm:spPr/>
      <dgm:t>
        <a:bodyPr/>
        <a:lstStyle/>
        <a:p>
          <a:endParaRPr lang="es-MX" sz="2000"/>
        </a:p>
      </dgm:t>
    </dgm:pt>
    <dgm:pt modelId="{B644D196-1F59-4D80-B49C-50B613AB055C}">
      <dgm:prSet phldrT="[Texto]" custT="1"/>
      <dgm:spPr/>
      <dgm:t>
        <a:bodyPr/>
        <a:lstStyle/>
        <a:p>
          <a:r>
            <a:rPr lang="es-MX" sz="2000" dirty="0" smtClean="0"/>
            <a:t>Su objeto, conforme al artículo 78 de la LOML;</a:t>
          </a:r>
          <a:endParaRPr lang="es-MX" sz="2000" dirty="0"/>
        </a:p>
      </dgm:t>
    </dgm:pt>
    <dgm:pt modelId="{EB598F8D-5113-426F-96C5-D82AF51E9CDB}" type="parTrans" cxnId="{A9048BAE-795D-477E-8FCA-F964D0478556}">
      <dgm:prSet/>
      <dgm:spPr/>
      <dgm:t>
        <a:bodyPr/>
        <a:lstStyle/>
        <a:p>
          <a:endParaRPr lang="es-MX" sz="2000"/>
        </a:p>
      </dgm:t>
    </dgm:pt>
    <dgm:pt modelId="{6D228406-D4E5-4018-9D29-CA56563B3694}" type="sibTrans" cxnId="{A9048BAE-795D-477E-8FCA-F964D0478556}">
      <dgm:prSet/>
      <dgm:spPr/>
      <dgm:t>
        <a:bodyPr/>
        <a:lstStyle/>
        <a:p>
          <a:endParaRPr lang="es-MX" sz="2000"/>
        </a:p>
      </dgm:t>
    </dgm:pt>
    <dgm:pt modelId="{0E536A05-D4B1-4CB5-BCE9-F58C853B14A6}">
      <dgm:prSet phldrT="[Texto]" custT="1"/>
      <dgm:spPr/>
      <dgm:t>
        <a:bodyPr/>
        <a:lstStyle/>
        <a:p>
          <a:r>
            <a:rPr lang="es-MX" sz="1600" dirty="0" smtClean="0"/>
            <a:t>Las aportaciones y fuentes de recursos para integrar su patrimonio, así como las que se determinen para su  incremento</a:t>
          </a:r>
          <a:r>
            <a:rPr lang="es-MX" sz="2000" dirty="0" smtClean="0"/>
            <a:t>.</a:t>
          </a:r>
          <a:endParaRPr lang="es-MX" sz="2000" dirty="0"/>
        </a:p>
      </dgm:t>
    </dgm:pt>
    <dgm:pt modelId="{4CB80D44-A039-406C-A9F1-4F94B0E6EA71}" type="parTrans" cxnId="{5ECD2C56-51A8-4304-AFDB-0652F3A6B39F}">
      <dgm:prSet/>
      <dgm:spPr/>
      <dgm:t>
        <a:bodyPr/>
        <a:lstStyle/>
        <a:p>
          <a:endParaRPr lang="es-MX" sz="2000"/>
        </a:p>
      </dgm:t>
    </dgm:pt>
    <dgm:pt modelId="{9C6ED7E0-5F58-49D3-A8E4-C008882A0158}" type="sibTrans" cxnId="{5ECD2C56-51A8-4304-AFDB-0652F3A6B39F}">
      <dgm:prSet/>
      <dgm:spPr/>
      <dgm:t>
        <a:bodyPr/>
        <a:lstStyle/>
        <a:p>
          <a:endParaRPr lang="es-MX" sz="2000"/>
        </a:p>
      </dgm:t>
    </dgm:pt>
    <dgm:pt modelId="{233405FE-62E3-41D2-9872-E32F55572E5A}" type="pres">
      <dgm:prSet presAssocID="{80BC787B-A609-4487-B454-7DB04227424F}" presName="Name0" presStyleCnt="0">
        <dgm:presLayoutVars>
          <dgm:chMax val="7"/>
          <dgm:chPref val="7"/>
          <dgm:dir/>
        </dgm:presLayoutVars>
      </dgm:prSet>
      <dgm:spPr/>
    </dgm:pt>
    <dgm:pt modelId="{4B8CB844-20AD-4933-9FFE-8C221FD29D46}" type="pres">
      <dgm:prSet presAssocID="{80BC787B-A609-4487-B454-7DB04227424F}" presName="Name1" presStyleCnt="0"/>
      <dgm:spPr/>
    </dgm:pt>
    <dgm:pt modelId="{5F658FE7-96C5-490A-B265-776DBACE961A}" type="pres">
      <dgm:prSet presAssocID="{80BC787B-A609-4487-B454-7DB04227424F}" presName="cycle" presStyleCnt="0"/>
      <dgm:spPr/>
    </dgm:pt>
    <dgm:pt modelId="{C07BA69B-8D1A-439A-B9E0-207FF34DF40C}" type="pres">
      <dgm:prSet presAssocID="{80BC787B-A609-4487-B454-7DB04227424F}" presName="srcNode" presStyleLbl="node1" presStyleIdx="0" presStyleCnt="4"/>
      <dgm:spPr/>
    </dgm:pt>
    <dgm:pt modelId="{37039611-62A0-48EC-BBE4-116E11770867}" type="pres">
      <dgm:prSet presAssocID="{80BC787B-A609-4487-B454-7DB04227424F}" presName="conn" presStyleLbl="parChTrans1D2" presStyleIdx="0" presStyleCnt="1"/>
      <dgm:spPr/>
    </dgm:pt>
    <dgm:pt modelId="{23E128BD-FBDA-4304-9E58-FBF0A322E568}" type="pres">
      <dgm:prSet presAssocID="{80BC787B-A609-4487-B454-7DB04227424F}" presName="extraNode" presStyleLbl="node1" presStyleIdx="0" presStyleCnt="4"/>
      <dgm:spPr/>
    </dgm:pt>
    <dgm:pt modelId="{E1EC4A3E-372B-4F13-A6CA-CE091D275463}" type="pres">
      <dgm:prSet presAssocID="{80BC787B-A609-4487-B454-7DB04227424F}" presName="dstNode" presStyleLbl="node1" presStyleIdx="0" presStyleCnt="4"/>
      <dgm:spPr/>
    </dgm:pt>
    <dgm:pt modelId="{1E265566-2DD1-46C0-99D9-E27C681F2A36}" type="pres">
      <dgm:prSet presAssocID="{45ADEFB4-42B5-40DC-BF4C-9B8C933BFB22}" presName="text_1" presStyleLbl="node1" presStyleIdx="0" presStyleCnt="4">
        <dgm:presLayoutVars>
          <dgm:bulletEnabled val="1"/>
        </dgm:presLayoutVars>
      </dgm:prSet>
      <dgm:spPr/>
      <dgm:t>
        <a:bodyPr/>
        <a:lstStyle/>
        <a:p>
          <a:endParaRPr lang="es-MX"/>
        </a:p>
      </dgm:t>
    </dgm:pt>
    <dgm:pt modelId="{1C4A5197-8D0D-4B0F-BBC7-CE5AA89393CB}" type="pres">
      <dgm:prSet presAssocID="{45ADEFB4-42B5-40DC-BF4C-9B8C933BFB22}" presName="accent_1" presStyleCnt="0"/>
      <dgm:spPr/>
    </dgm:pt>
    <dgm:pt modelId="{43269D75-06A2-4482-B46C-5B268A83AC1A}" type="pres">
      <dgm:prSet presAssocID="{45ADEFB4-42B5-40DC-BF4C-9B8C933BFB22}" presName="accentRepeatNode" presStyleLbl="solidFgAcc1" presStyleIdx="0" presStyleCnt="4"/>
      <dgm:spPr/>
    </dgm:pt>
    <dgm:pt modelId="{23521788-52E7-41B9-BE2C-2A27A23353A1}" type="pres">
      <dgm:prSet presAssocID="{7EF11B7D-F1D0-459F-894B-DA8EFAE3DDAB}" presName="text_2" presStyleLbl="node1" presStyleIdx="1" presStyleCnt="4">
        <dgm:presLayoutVars>
          <dgm:bulletEnabled val="1"/>
        </dgm:presLayoutVars>
      </dgm:prSet>
      <dgm:spPr/>
    </dgm:pt>
    <dgm:pt modelId="{5F061965-B22A-4069-BC21-195EC3243C99}" type="pres">
      <dgm:prSet presAssocID="{7EF11B7D-F1D0-459F-894B-DA8EFAE3DDAB}" presName="accent_2" presStyleCnt="0"/>
      <dgm:spPr/>
    </dgm:pt>
    <dgm:pt modelId="{3620BA8A-8826-45EE-A8E9-32566196F8A5}" type="pres">
      <dgm:prSet presAssocID="{7EF11B7D-F1D0-459F-894B-DA8EFAE3DDAB}" presName="accentRepeatNode" presStyleLbl="solidFgAcc1" presStyleIdx="1" presStyleCnt="4"/>
      <dgm:spPr/>
    </dgm:pt>
    <dgm:pt modelId="{AA7A785D-C161-435E-B6E8-B291FD79073B}" type="pres">
      <dgm:prSet presAssocID="{B644D196-1F59-4D80-B49C-50B613AB055C}" presName="text_3" presStyleLbl="node1" presStyleIdx="2" presStyleCnt="4">
        <dgm:presLayoutVars>
          <dgm:bulletEnabled val="1"/>
        </dgm:presLayoutVars>
      </dgm:prSet>
      <dgm:spPr/>
      <dgm:t>
        <a:bodyPr/>
        <a:lstStyle/>
        <a:p>
          <a:endParaRPr lang="es-MX"/>
        </a:p>
      </dgm:t>
    </dgm:pt>
    <dgm:pt modelId="{B79F66A4-D3EC-433B-B35B-4B3E20AB7705}" type="pres">
      <dgm:prSet presAssocID="{B644D196-1F59-4D80-B49C-50B613AB055C}" presName="accent_3" presStyleCnt="0"/>
      <dgm:spPr/>
    </dgm:pt>
    <dgm:pt modelId="{972F9B31-4E26-4699-BD1A-7B5D85C6B5D2}" type="pres">
      <dgm:prSet presAssocID="{B644D196-1F59-4D80-B49C-50B613AB055C}" presName="accentRepeatNode" presStyleLbl="solidFgAcc1" presStyleIdx="2" presStyleCnt="4"/>
      <dgm:spPr/>
    </dgm:pt>
    <dgm:pt modelId="{FABE8446-C640-4B79-9C75-DEC19B31F9A7}" type="pres">
      <dgm:prSet presAssocID="{0E536A05-D4B1-4CB5-BCE9-F58C853B14A6}" presName="text_4" presStyleLbl="node1" presStyleIdx="3" presStyleCnt="4" custScaleY="125797">
        <dgm:presLayoutVars>
          <dgm:bulletEnabled val="1"/>
        </dgm:presLayoutVars>
      </dgm:prSet>
      <dgm:spPr/>
      <dgm:t>
        <a:bodyPr/>
        <a:lstStyle/>
        <a:p>
          <a:endParaRPr lang="es-MX"/>
        </a:p>
      </dgm:t>
    </dgm:pt>
    <dgm:pt modelId="{481FF0FF-41F3-41E7-A182-A80894A0DEC5}" type="pres">
      <dgm:prSet presAssocID="{0E536A05-D4B1-4CB5-BCE9-F58C853B14A6}" presName="accent_4" presStyleCnt="0"/>
      <dgm:spPr/>
    </dgm:pt>
    <dgm:pt modelId="{DC057146-22F2-4A9D-8508-D95363716023}" type="pres">
      <dgm:prSet presAssocID="{0E536A05-D4B1-4CB5-BCE9-F58C853B14A6}" presName="accentRepeatNode" presStyleLbl="solidFgAcc1" presStyleIdx="3" presStyleCnt="4"/>
      <dgm:spPr/>
    </dgm:pt>
  </dgm:ptLst>
  <dgm:cxnLst>
    <dgm:cxn modelId="{5ECD2C56-51A8-4304-AFDB-0652F3A6B39F}" srcId="{80BC787B-A609-4487-B454-7DB04227424F}" destId="{0E536A05-D4B1-4CB5-BCE9-F58C853B14A6}" srcOrd="3" destOrd="0" parTransId="{4CB80D44-A039-406C-A9F1-4F94B0E6EA71}" sibTransId="{9C6ED7E0-5F58-49D3-A8E4-C008882A0158}"/>
    <dgm:cxn modelId="{A9048BAE-795D-477E-8FCA-F964D0478556}" srcId="{80BC787B-A609-4487-B454-7DB04227424F}" destId="{B644D196-1F59-4D80-B49C-50B613AB055C}" srcOrd="2" destOrd="0" parTransId="{EB598F8D-5113-426F-96C5-D82AF51E9CDB}" sibTransId="{6D228406-D4E5-4018-9D29-CA56563B3694}"/>
    <dgm:cxn modelId="{FDBF24B0-958C-48AA-B104-CFF5928F1231}" type="presOf" srcId="{7EF11B7D-F1D0-459F-894B-DA8EFAE3DDAB}" destId="{23521788-52E7-41B9-BE2C-2A27A23353A1}" srcOrd="0" destOrd="0" presId="urn:microsoft.com/office/officeart/2008/layout/VerticalCurvedList"/>
    <dgm:cxn modelId="{8AA69BAB-6276-4929-B630-EBEED5E5445A}" type="presOf" srcId="{0E536A05-D4B1-4CB5-BCE9-F58C853B14A6}" destId="{FABE8446-C640-4B79-9C75-DEC19B31F9A7}" srcOrd="0" destOrd="0" presId="urn:microsoft.com/office/officeart/2008/layout/VerticalCurvedList"/>
    <dgm:cxn modelId="{E667DB30-F074-49EC-9352-D9E60FAB2503}" type="presOf" srcId="{5C858D6F-F07B-4DCD-8E06-D8B89D4FB265}" destId="{37039611-62A0-48EC-BBE4-116E11770867}" srcOrd="0" destOrd="0" presId="urn:microsoft.com/office/officeart/2008/layout/VerticalCurvedList"/>
    <dgm:cxn modelId="{2541E8FD-17B5-4D8A-9892-C985927C3C0A}" type="presOf" srcId="{45ADEFB4-42B5-40DC-BF4C-9B8C933BFB22}" destId="{1E265566-2DD1-46C0-99D9-E27C681F2A36}" srcOrd="0" destOrd="0" presId="urn:microsoft.com/office/officeart/2008/layout/VerticalCurvedList"/>
    <dgm:cxn modelId="{20F4D0F9-543C-44DE-AAA0-FA126DE2C61A}" srcId="{80BC787B-A609-4487-B454-7DB04227424F}" destId="{7EF11B7D-F1D0-459F-894B-DA8EFAE3DDAB}" srcOrd="1" destOrd="0" parTransId="{B3E42E03-4FB7-4B08-97B6-71991524D2B2}" sibTransId="{E0F9FE63-BCBA-4524-AA86-7B43146A45C1}"/>
    <dgm:cxn modelId="{1C02CF61-4BEC-462C-B1E3-2A2C14831466}" type="presOf" srcId="{80BC787B-A609-4487-B454-7DB04227424F}" destId="{233405FE-62E3-41D2-9872-E32F55572E5A}" srcOrd="0" destOrd="0" presId="urn:microsoft.com/office/officeart/2008/layout/VerticalCurvedList"/>
    <dgm:cxn modelId="{6B655C90-9642-45FA-B9A0-98051EC15EA6}" srcId="{80BC787B-A609-4487-B454-7DB04227424F}" destId="{45ADEFB4-42B5-40DC-BF4C-9B8C933BFB22}" srcOrd="0" destOrd="0" parTransId="{463F63E2-C3E9-4E85-B4CF-A55FDE4983A3}" sibTransId="{5C858D6F-F07B-4DCD-8E06-D8B89D4FB265}"/>
    <dgm:cxn modelId="{A52EDF08-0538-4F2D-93BC-402DDDD93EE9}" type="presOf" srcId="{B644D196-1F59-4D80-B49C-50B613AB055C}" destId="{AA7A785D-C161-435E-B6E8-B291FD79073B}" srcOrd="0" destOrd="0" presId="urn:microsoft.com/office/officeart/2008/layout/VerticalCurvedList"/>
    <dgm:cxn modelId="{0522DE43-04FA-4283-9633-B9481CECFD7D}" type="presParOf" srcId="{233405FE-62E3-41D2-9872-E32F55572E5A}" destId="{4B8CB844-20AD-4933-9FFE-8C221FD29D46}" srcOrd="0" destOrd="0" presId="urn:microsoft.com/office/officeart/2008/layout/VerticalCurvedList"/>
    <dgm:cxn modelId="{7C0F5903-1997-44F6-9116-3DDDF993EC13}" type="presParOf" srcId="{4B8CB844-20AD-4933-9FFE-8C221FD29D46}" destId="{5F658FE7-96C5-490A-B265-776DBACE961A}" srcOrd="0" destOrd="0" presId="urn:microsoft.com/office/officeart/2008/layout/VerticalCurvedList"/>
    <dgm:cxn modelId="{725A4898-430E-4E68-AF31-A00F719FC07F}" type="presParOf" srcId="{5F658FE7-96C5-490A-B265-776DBACE961A}" destId="{C07BA69B-8D1A-439A-B9E0-207FF34DF40C}" srcOrd="0" destOrd="0" presId="urn:microsoft.com/office/officeart/2008/layout/VerticalCurvedList"/>
    <dgm:cxn modelId="{31B62B77-92A9-49E5-9AFC-DBFBC369E890}" type="presParOf" srcId="{5F658FE7-96C5-490A-B265-776DBACE961A}" destId="{37039611-62A0-48EC-BBE4-116E11770867}" srcOrd="1" destOrd="0" presId="urn:microsoft.com/office/officeart/2008/layout/VerticalCurvedList"/>
    <dgm:cxn modelId="{B867DAA4-53D1-4B8D-BE8D-A133E3297E30}" type="presParOf" srcId="{5F658FE7-96C5-490A-B265-776DBACE961A}" destId="{23E128BD-FBDA-4304-9E58-FBF0A322E568}" srcOrd="2" destOrd="0" presId="urn:microsoft.com/office/officeart/2008/layout/VerticalCurvedList"/>
    <dgm:cxn modelId="{3C09D983-1EF1-45D1-8BE4-DDC31C5464CE}" type="presParOf" srcId="{5F658FE7-96C5-490A-B265-776DBACE961A}" destId="{E1EC4A3E-372B-4F13-A6CA-CE091D275463}" srcOrd="3" destOrd="0" presId="urn:microsoft.com/office/officeart/2008/layout/VerticalCurvedList"/>
    <dgm:cxn modelId="{6ACD53B2-7775-4A29-AA97-0B6539F84716}" type="presParOf" srcId="{4B8CB844-20AD-4933-9FFE-8C221FD29D46}" destId="{1E265566-2DD1-46C0-99D9-E27C681F2A36}" srcOrd="1" destOrd="0" presId="urn:microsoft.com/office/officeart/2008/layout/VerticalCurvedList"/>
    <dgm:cxn modelId="{38B4B9D3-5709-4CC9-9922-50CFC0FCA91B}" type="presParOf" srcId="{4B8CB844-20AD-4933-9FFE-8C221FD29D46}" destId="{1C4A5197-8D0D-4B0F-BBC7-CE5AA89393CB}" srcOrd="2" destOrd="0" presId="urn:microsoft.com/office/officeart/2008/layout/VerticalCurvedList"/>
    <dgm:cxn modelId="{A546E98A-55A4-4279-A41F-126F5696803E}" type="presParOf" srcId="{1C4A5197-8D0D-4B0F-BBC7-CE5AA89393CB}" destId="{43269D75-06A2-4482-B46C-5B268A83AC1A}" srcOrd="0" destOrd="0" presId="urn:microsoft.com/office/officeart/2008/layout/VerticalCurvedList"/>
    <dgm:cxn modelId="{B02EF7A9-D405-4CC4-AF2A-56157CD21295}" type="presParOf" srcId="{4B8CB844-20AD-4933-9FFE-8C221FD29D46}" destId="{23521788-52E7-41B9-BE2C-2A27A23353A1}" srcOrd="3" destOrd="0" presId="urn:microsoft.com/office/officeart/2008/layout/VerticalCurvedList"/>
    <dgm:cxn modelId="{AA5B904B-45F3-4B75-97FF-E36948425E0E}" type="presParOf" srcId="{4B8CB844-20AD-4933-9FFE-8C221FD29D46}" destId="{5F061965-B22A-4069-BC21-195EC3243C99}" srcOrd="4" destOrd="0" presId="urn:microsoft.com/office/officeart/2008/layout/VerticalCurvedList"/>
    <dgm:cxn modelId="{3E0D0105-0693-4ACD-A318-8446BDC85456}" type="presParOf" srcId="{5F061965-B22A-4069-BC21-195EC3243C99}" destId="{3620BA8A-8826-45EE-A8E9-32566196F8A5}" srcOrd="0" destOrd="0" presId="urn:microsoft.com/office/officeart/2008/layout/VerticalCurvedList"/>
    <dgm:cxn modelId="{1D60E8CC-FAB0-4E50-A0C3-091813ECC768}" type="presParOf" srcId="{4B8CB844-20AD-4933-9FFE-8C221FD29D46}" destId="{AA7A785D-C161-435E-B6E8-B291FD79073B}" srcOrd="5" destOrd="0" presId="urn:microsoft.com/office/officeart/2008/layout/VerticalCurvedList"/>
    <dgm:cxn modelId="{EAEAC9DC-1CEA-4A65-94AD-3531A4A1926B}" type="presParOf" srcId="{4B8CB844-20AD-4933-9FFE-8C221FD29D46}" destId="{B79F66A4-D3EC-433B-B35B-4B3E20AB7705}" srcOrd="6" destOrd="0" presId="urn:microsoft.com/office/officeart/2008/layout/VerticalCurvedList"/>
    <dgm:cxn modelId="{789BBFAF-5AF5-40F7-880C-3CB253BF4959}" type="presParOf" srcId="{B79F66A4-D3EC-433B-B35B-4B3E20AB7705}" destId="{972F9B31-4E26-4699-BD1A-7B5D85C6B5D2}" srcOrd="0" destOrd="0" presId="urn:microsoft.com/office/officeart/2008/layout/VerticalCurvedList"/>
    <dgm:cxn modelId="{4CC73697-3807-42DC-8DB7-2B4B8DED6BB5}" type="presParOf" srcId="{4B8CB844-20AD-4933-9FFE-8C221FD29D46}" destId="{FABE8446-C640-4B79-9C75-DEC19B31F9A7}" srcOrd="7" destOrd="0" presId="urn:microsoft.com/office/officeart/2008/layout/VerticalCurvedList"/>
    <dgm:cxn modelId="{884C73D7-42F3-4DA6-9707-7397345611DA}" type="presParOf" srcId="{4B8CB844-20AD-4933-9FFE-8C221FD29D46}" destId="{481FF0FF-41F3-41E7-A182-A80894A0DEC5}" srcOrd="8" destOrd="0" presId="urn:microsoft.com/office/officeart/2008/layout/VerticalCurvedList"/>
    <dgm:cxn modelId="{9762F956-525F-4DA9-95A3-1B11D586397E}" type="presParOf" srcId="{481FF0FF-41F3-41E7-A182-A80894A0DEC5}" destId="{DC057146-22F2-4A9D-8508-D95363716023}"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0BC787B-A609-4487-B454-7DB04227424F}"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s-MX"/>
        </a:p>
      </dgm:t>
    </dgm:pt>
    <dgm:pt modelId="{3F9FA55D-238B-42D3-A089-60A067F6546F}">
      <dgm:prSet phldrT="[Texto]"/>
      <dgm:spPr/>
      <dgm:t>
        <a:bodyPr/>
        <a:lstStyle/>
        <a:p>
          <a:r>
            <a:rPr lang="es-MX" dirty="0" smtClean="0"/>
            <a:t>La integración del Órgano de Gobierno, facultades y obligaciones, señalando cuales son indelegables; así como la designación del Director General.</a:t>
          </a:r>
          <a:endParaRPr lang="es-MX" dirty="0"/>
        </a:p>
      </dgm:t>
    </dgm:pt>
    <dgm:pt modelId="{2940F3CC-98FB-4730-857E-E5AD1B7B043C}" type="parTrans" cxnId="{1DFCDB13-6684-4560-93B7-7117C287BC39}">
      <dgm:prSet/>
      <dgm:spPr/>
      <dgm:t>
        <a:bodyPr/>
        <a:lstStyle/>
        <a:p>
          <a:endParaRPr lang="es-MX"/>
        </a:p>
      </dgm:t>
    </dgm:pt>
    <dgm:pt modelId="{C0AC27C3-903B-41BD-A7B9-F763E1E20408}" type="sibTrans" cxnId="{1DFCDB13-6684-4560-93B7-7117C287BC39}">
      <dgm:prSet/>
      <dgm:spPr/>
      <dgm:t>
        <a:bodyPr/>
        <a:lstStyle/>
        <a:p>
          <a:endParaRPr lang="es-MX"/>
        </a:p>
      </dgm:t>
    </dgm:pt>
    <dgm:pt modelId="{C8107BA5-171C-430D-8EFA-04B1CD6E074C}">
      <dgm:prSet phldrT="[Texto]"/>
      <dgm:spPr/>
      <dgm:t>
        <a:bodyPr/>
        <a:lstStyle/>
        <a:p>
          <a:r>
            <a:rPr lang="es-MX" dirty="0" smtClean="0"/>
            <a:t>Designación del Director General y atribuciones, quién tendrá la representación legal  del organismo.</a:t>
          </a:r>
          <a:endParaRPr lang="es-MX" dirty="0"/>
        </a:p>
      </dgm:t>
    </dgm:pt>
    <dgm:pt modelId="{69F5B08D-6D00-49FC-960B-2A19274D8E40}" type="parTrans" cxnId="{C7997CBF-234A-4DE9-A0E2-1504E14B641E}">
      <dgm:prSet/>
      <dgm:spPr/>
      <dgm:t>
        <a:bodyPr/>
        <a:lstStyle/>
        <a:p>
          <a:endParaRPr lang="es-MX"/>
        </a:p>
      </dgm:t>
    </dgm:pt>
    <dgm:pt modelId="{D5126ED7-AD0B-4520-94BD-3C18585FAA74}" type="sibTrans" cxnId="{C7997CBF-234A-4DE9-A0E2-1504E14B641E}">
      <dgm:prSet/>
      <dgm:spPr/>
      <dgm:t>
        <a:bodyPr/>
        <a:lstStyle/>
        <a:p>
          <a:endParaRPr lang="es-MX"/>
        </a:p>
      </dgm:t>
    </dgm:pt>
    <dgm:pt modelId="{3FF28F95-0F29-4E77-9315-3947BE13CC1D}">
      <dgm:prSet phldrT="[Texto]"/>
      <dgm:spPr/>
      <dgm:t>
        <a:bodyPr/>
        <a:lstStyle/>
        <a:p>
          <a:r>
            <a:rPr lang="es-MX" dirty="0" smtClean="0"/>
            <a:t>Los organismos de vigilancia.</a:t>
          </a:r>
          <a:endParaRPr lang="es-MX" dirty="0"/>
        </a:p>
      </dgm:t>
    </dgm:pt>
    <dgm:pt modelId="{D45DB52F-4A0E-47A3-B361-0BC816B5A12E}" type="parTrans" cxnId="{5C91DD76-0F53-46EF-B353-CE3C07E46BB1}">
      <dgm:prSet/>
      <dgm:spPr/>
      <dgm:t>
        <a:bodyPr/>
        <a:lstStyle/>
        <a:p>
          <a:endParaRPr lang="es-MX"/>
        </a:p>
      </dgm:t>
    </dgm:pt>
    <dgm:pt modelId="{4C6C12F6-B532-45D9-A06A-D77B7E8BD0C0}" type="sibTrans" cxnId="{5C91DD76-0F53-46EF-B353-CE3C07E46BB1}">
      <dgm:prSet/>
      <dgm:spPr/>
      <dgm:t>
        <a:bodyPr/>
        <a:lstStyle/>
        <a:p>
          <a:endParaRPr lang="es-MX"/>
        </a:p>
      </dgm:t>
    </dgm:pt>
    <dgm:pt modelId="{233405FE-62E3-41D2-9872-E32F55572E5A}" type="pres">
      <dgm:prSet presAssocID="{80BC787B-A609-4487-B454-7DB04227424F}" presName="Name0" presStyleCnt="0">
        <dgm:presLayoutVars>
          <dgm:chMax val="7"/>
          <dgm:chPref val="7"/>
          <dgm:dir/>
        </dgm:presLayoutVars>
      </dgm:prSet>
      <dgm:spPr/>
    </dgm:pt>
    <dgm:pt modelId="{4B8CB844-20AD-4933-9FFE-8C221FD29D46}" type="pres">
      <dgm:prSet presAssocID="{80BC787B-A609-4487-B454-7DB04227424F}" presName="Name1" presStyleCnt="0"/>
      <dgm:spPr/>
    </dgm:pt>
    <dgm:pt modelId="{5F658FE7-96C5-490A-B265-776DBACE961A}" type="pres">
      <dgm:prSet presAssocID="{80BC787B-A609-4487-B454-7DB04227424F}" presName="cycle" presStyleCnt="0"/>
      <dgm:spPr/>
    </dgm:pt>
    <dgm:pt modelId="{C07BA69B-8D1A-439A-B9E0-207FF34DF40C}" type="pres">
      <dgm:prSet presAssocID="{80BC787B-A609-4487-B454-7DB04227424F}" presName="srcNode" presStyleLbl="node1" presStyleIdx="0" presStyleCnt="3"/>
      <dgm:spPr/>
    </dgm:pt>
    <dgm:pt modelId="{37039611-62A0-48EC-BBE4-116E11770867}" type="pres">
      <dgm:prSet presAssocID="{80BC787B-A609-4487-B454-7DB04227424F}" presName="conn" presStyleLbl="parChTrans1D2" presStyleIdx="0" presStyleCnt="1"/>
      <dgm:spPr/>
    </dgm:pt>
    <dgm:pt modelId="{23E128BD-FBDA-4304-9E58-FBF0A322E568}" type="pres">
      <dgm:prSet presAssocID="{80BC787B-A609-4487-B454-7DB04227424F}" presName="extraNode" presStyleLbl="node1" presStyleIdx="0" presStyleCnt="3"/>
      <dgm:spPr/>
    </dgm:pt>
    <dgm:pt modelId="{E1EC4A3E-372B-4F13-A6CA-CE091D275463}" type="pres">
      <dgm:prSet presAssocID="{80BC787B-A609-4487-B454-7DB04227424F}" presName="dstNode" presStyleLbl="node1" presStyleIdx="0" presStyleCnt="3"/>
      <dgm:spPr/>
    </dgm:pt>
    <dgm:pt modelId="{19969E46-A6CF-468D-BB3D-D4F30BE78AD0}" type="pres">
      <dgm:prSet presAssocID="{3F9FA55D-238B-42D3-A089-60A067F6546F}" presName="text_1" presStyleLbl="node1" presStyleIdx="0" presStyleCnt="3">
        <dgm:presLayoutVars>
          <dgm:bulletEnabled val="1"/>
        </dgm:presLayoutVars>
      </dgm:prSet>
      <dgm:spPr/>
    </dgm:pt>
    <dgm:pt modelId="{06373A8E-F514-44B2-92A2-7D32991C6402}" type="pres">
      <dgm:prSet presAssocID="{3F9FA55D-238B-42D3-A089-60A067F6546F}" presName="accent_1" presStyleCnt="0"/>
      <dgm:spPr/>
    </dgm:pt>
    <dgm:pt modelId="{2B1B86C9-27C1-4A49-8723-1CFFBB6345FA}" type="pres">
      <dgm:prSet presAssocID="{3F9FA55D-238B-42D3-A089-60A067F6546F}" presName="accentRepeatNode" presStyleLbl="solidFgAcc1" presStyleIdx="0" presStyleCnt="3"/>
      <dgm:spPr/>
    </dgm:pt>
    <dgm:pt modelId="{35643707-CA52-4360-90B6-93A279FBC48E}" type="pres">
      <dgm:prSet presAssocID="{C8107BA5-171C-430D-8EFA-04B1CD6E074C}" presName="text_2" presStyleLbl="node1" presStyleIdx="1" presStyleCnt="3">
        <dgm:presLayoutVars>
          <dgm:bulletEnabled val="1"/>
        </dgm:presLayoutVars>
      </dgm:prSet>
      <dgm:spPr/>
    </dgm:pt>
    <dgm:pt modelId="{30516B60-F631-49B8-831A-756E96185F00}" type="pres">
      <dgm:prSet presAssocID="{C8107BA5-171C-430D-8EFA-04B1CD6E074C}" presName="accent_2" presStyleCnt="0"/>
      <dgm:spPr/>
    </dgm:pt>
    <dgm:pt modelId="{90CDF463-11B6-40A3-A106-2D2B23847540}" type="pres">
      <dgm:prSet presAssocID="{C8107BA5-171C-430D-8EFA-04B1CD6E074C}" presName="accentRepeatNode" presStyleLbl="solidFgAcc1" presStyleIdx="1" presStyleCnt="3"/>
      <dgm:spPr/>
    </dgm:pt>
    <dgm:pt modelId="{15CA92F6-6873-46AC-9418-9EA93991C64C}" type="pres">
      <dgm:prSet presAssocID="{3FF28F95-0F29-4E77-9315-3947BE13CC1D}" presName="text_3" presStyleLbl="node1" presStyleIdx="2" presStyleCnt="3">
        <dgm:presLayoutVars>
          <dgm:bulletEnabled val="1"/>
        </dgm:presLayoutVars>
      </dgm:prSet>
      <dgm:spPr/>
    </dgm:pt>
    <dgm:pt modelId="{6D252C61-D477-4C30-88E9-2BCC5B7B82A8}" type="pres">
      <dgm:prSet presAssocID="{3FF28F95-0F29-4E77-9315-3947BE13CC1D}" presName="accent_3" presStyleCnt="0"/>
      <dgm:spPr/>
    </dgm:pt>
    <dgm:pt modelId="{530EA3C3-D3C1-453B-B2E1-4316E002CA43}" type="pres">
      <dgm:prSet presAssocID="{3FF28F95-0F29-4E77-9315-3947BE13CC1D}" presName="accentRepeatNode" presStyleLbl="solidFgAcc1" presStyleIdx="2" presStyleCnt="3"/>
      <dgm:spPr/>
    </dgm:pt>
  </dgm:ptLst>
  <dgm:cxnLst>
    <dgm:cxn modelId="{C7997CBF-234A-4DE9-A0E2-1504E14B641E}" srcId="{80BC787B-A609-4487-B454-7DB04227424F}" destId="{C8107BA5-171C-430D-8EFA-04B1CD6E074C}" srcOrd="1" destOrd="0" parTransId="{69F5B08D-6D00-49FC-960B-2A19274D8E40}" sibTransId="{D5126ED7-AD0B-4520-94BD-3C18585FAA74}"/>
    <dgm:cxn modelId="{C33CF43E-98ED-46B6-AFF3-917763F11E54}" type="presOf" srcId="{3FF28F95-0F29-4E77-9315-3947BE13CC1D}" destId="{15CA92F6-6873-46AC-9418-9EA93991C64C}" srcOrd="0" destOrd="0" presId="urn:microsoft.com/office/officeart/2008/layout/VerticalCurvedList"/>
    <dgm:cxn modelId="{5C91DD76-0F53-46EF-B353-CE3C07E46BB1}" srcId="{80BC787B-A609-4487-B454-7DB04227424F}" destId="{3FF28F95-0F29-4E77-9315-3947BE13CC1D}" srcOrd="2" destOrd="0" parTransId="{D45DB52F-4A0E-47A3-B361-0BC816B5A12E}" sibTransId="{4C6C12F6-B532-45D9-A06A-D77B7E8BD0C0}"/>
    <dgm:cxn modelId="{64AA72A3-E08E-46F0-B35C-15D99E6997D1}" type="presOf" srcId="{3F9FA55D-238B-42D3-A089-60A067F6546F}" destId="{19969E46-A6CF-468D-BB3D-D4F30BE78AD0}" srcOrd="0" destOrd="0" presId="urn:microsoft.com/office/officeart/2008/layout/VerticalCurvedList"/>
    <dgm:cxn modelId="{00AE6D2B-3157-4354-82F6-C3FC91AD5245}" type="presOf" srcId="{80BC787B-A609-4487-B454-7DB04227424F}" destId="{233405FE-62E3-41D2-9872-E32F55572E5A}" srcOrd="0" destOrd="0" presId="urn:microsoft.com/office/officeart/2008/layout/VerticalCurvedList"/>
    <dgm:cxn modelId="{6BF4FBB2-9EED-4F83-870E-BC022D47A20B}" type="presOf" srcId="{C0AC27C3-903B-41BD-A7B9-F763E1E20408}" destId="{37039611-62A0-48EC-BBE4-116E11770867}" srcOrd="0" destOrd="0" presId="urn:microsoft.com/office/officeart/2008/layout/VerticalCurvedList"/>
    <dgm:cxn modelId="{18654BFB-C4F2-47CB-8BDF-B4F168D40150}" type="presOf" srcId="{C8107BA5-171C-430D-8EFA-04B1CD6E074C}" destId="{35643707-CA52-4360-90B6-93A279FBC48E}" srcOrd="0" destOrd="0" presId="urn:microsoft.com/office/officeart/2008/layout/VerticalCurvedList"/>
    <dgm:cxn modelId="{1DFCDB13-6684-4560-93B7-7117C287BC39}" srcId="{80BC787B-A609-4487-B454-7DB04227424F}" destId="{3F9FA55D-238B-42D3-A089-60A067F6546F}" srcOrd="0" destOrd="0" parTransId="{2940F3CC-98FB-4730-857E-E5AD1B7B043C}" sibTransId="{C0AC27C3-903B-41BD-A7B9-F763E1E20408}"/>
    <dgm:cxn modelId="{CF2D9E2C-05A8-4239-BE77-28CE0640CC3F}" type="presParOf" srcId="{233405FE-62E3-41D2-9872-E32F55572E5A}" destId="{4B8CB844-20AD-4933-9FFE-8C221FD29D46}" srcOrd="0" destOrd="0" presId="urn:microsoft.com/office/officeart/2008/layout/VerticalCurvedList"/>
    <dgm:cxn modelId="{E4AF60D3-5EB8-48B3-B800-109810E50A60}" type="presParOf" srcId="{4B8CB844-20AD-4933-9FFE-8C221FD29D46}" destId="{5F658FE7-96C5-490A-B265-776DBACE961A}" srcOrd="0" destOrd="0" presId="urn:microsoft.com/office/officeart/2008/layout/VerticalCurvedList"/>
    <dgm:cxn modelId="{9D2D3962-F738-4E45-A444-280DE3D27C6C}" type="presParOf" srcId="{5F658FE7-96C5-490A-B265-776DBACE961A}" destId="{C07BA69B-8D1A-439A-B9E0-207FF34DF40C}" srcOrd="0" destOrd="0" presId="urn:microsoft.com/office/officeart/2008/layout/VerticalCurvedList"/>
    <dgm:cxn modelId="{F30D01B5-A420-450C-90C5-96DDDF66A342}" type="presParOf" srcId="{5F658FE7-96C5-490A-B265-776DBACE961A}" destId="{37039611-62A0-48EC-BBE4-116E11770867}" srcOrd="1" destOrd="0" presId="urn:microsoft.com/office/officeart/2008/layout/VerticalCurvedList"/>
    <dgm:cxn modelId="{C9A316B6-57E7-4E6E-AC05-8EFAD8A32E27}" type="presParOf" srcId="{5F658FE7-96C5-490A-B265-776DBACE961A}" destId="{23E128BD-FBDA-4304-9E58-FBF0A322E568}" srcOrd="2" destOrd="0" presId="urn:microsoft.com/office/officeart/2008/layout/VerticalCurvedList"/>
    <dgm:cxn modelId="{B384E271-DF7D-450C-B477-FD7A98D2A0AC}" type="presParOf" srcId="{5F658FE7-96C5-490A-B265-776DBACE961A}" destId="{E1EC4A3E-372B-4F13-A6CA-CE091D275463}" srcOrd="3" destOrd="0" presId="urn:microsoft.com/office/officeart/2008/layout/VerticalCurvedList"/>
    <dgm:cxn modelId="{00C995D8-A770-4DBC-803F-1A409DFA1313}" type="presParOf" srcId="{4B8CB844-20AD-4933-9FFE-8C221FD29D46}" destId="{19969E46-A6CF-468D-BB3D-D4F30BE78AD0}" srcOrd="1" destOrd="0" presId="urn:microsoft.com/office/officeart/2008/layout/VerticalCurvedList"/>
    <dgm:cxn modelId="{D048C7F5-57E5-40E1-9BBA-E0CC3521D630}" type="presParOf" srcId="{4B8CB844-20AD-4933-9FFE-8C221FD29D46}" destId="{06373A8E-F514-44B2-92A2-7D32991C6402}" srcOrd="2" destOrd="0" presId="urn:microsoft.com/office/officeart/2008/layout/VerticalCurvedList"/>
    <dgm:cxn modelId="{BDB63530-1BB2-43E9-A571-51ECED603203}" type="presParOf" srcId="{06373A8E-F514-44B2-92A2-7D32991C6402}" destId="{2B1B86C9-27C1-4A49-8723-1CFFBB6345FA}" srcOrd="0" destOrd="0" presId="urn:microsoft.com/office/officeart/2008/layout/VerticalCurvedList"/>
    <dgm:cxn modelId="{FC4C28C1-E482-4C46-B131-BDCDB55ADFC5}" type="presParOf" srcId="{4B8CB844-20AD-4933-9FFE-8C221FD29D46}" destId="{35643707-CA52-4360-90B6-93A279FBC48E}" srcOrd="3" destOrd="0" presId="urn:microsoft.com/office/officeart/2008/layout/VerticalCurvedList"/>
    <dgm:cxn modelId="{B3601954-516C-4A39-B1AD-A3B4D62CC509}" type="presParOf" srcId="{4B8CB844-20AD-4933-9FFE-8C221FD29D46}" destId="{30516B60-F631-49B8-831A-756E96185F00}" srcOrd="4" destOrd="0" presId="urn:microsoft.com/office/officeart/2008/layout/VerticalCurvedList"/>
    <dgm:cxn modelId="{8CE20786-5B5E-402A-9D23-815D2351C62C}" type="presParOf" srcId="{30516B60-F631-49B8-831A-756E96185F00}" destId="{90CDF463-11B6-40A3-A106-2D2B23847540}" srcOrd="0" destOrd="0" presId="urn:microsoft.com/office/officeart/2008/layout/VerticalCurvedList"/>
    <dgm:cxn modelId="{0943972B-43FF-4BC4-A476-8B6EF8DD04EF}" type="presParOf" srcId="{4B8CB844-20AD-4933-9FFE-8C221FD29D46}" destId="{15CA92F6-6873-46AC-9418-9EA93991C64C}" srcOrd="5" destOrd="0" presId="urn:microsoft.com/office/officeart/2008/layout/VerticalCurvedList"/>
    <dgm:cxn modelId="{91F43222-E83C-40DB-A8CE-F25525D2E35C}" type="presParOf" srcId="{4B8CB844-20AD-4933-9FFE-8C221FD29D46}" destId="{6D252C61-D477-4C30-88E9-2BCC5B7B82A8}" srcOrd="6" destOrd="0" presId="urn:microsoft.com/office/officeart/2008/layout/VerticalCurvedList"/>
    <dgm:cxn modelId="{FC1AC40B-735B-4FF7-98F0-B1CE79ECF631}" type="presParOf" srcId="{6D252C61-D477-4C30-88E9-2BCC5B7B82A8}" destId="{530EA3C3-D3C1-453B-B2E1-4316E002CA43}"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BFFED03-4F55-465B-B64F-CEFF17A77ADD}" type="doc">
      <dgm:prSet loTypeId="urn:microsoft.com/office/officeart/2005/8/layout/cycle8" loCatId="cycle" qsTypeId="urn:microsoft.com/office/officeart/2005/8/quickstyle/simple1" qsCatId="simple" csTypeId="urn:microsoft.com/office/officeart/2005/8/colors/accent1_2" csCatId="accent1" phldr="1"/>
      <dgm:spPr/>
    </dgm:pt>
    <dgm:pt modelId="{2A75740E-2EEB-4091-8DBF-00B84EF05003}">
      <dgm:prSet phldrT="[Texto]"/>
      <dgm:spPr>
        <a:solidFill>
          <a:schemeClr val="accent5">
            <a:lumMod val="75000"/>
          </a:schemeClr>
        </a:solidFill>
      </dgm:spPr>
      <dgm:t>
        <a:bodyPr/>
        <a:lstStyle/>
        <a:p>
          <a:r>
            <a:rPr lang="es-MX" b="1" dirty="0" smtClean="0">
              <a:solidFill>
                <a:schemeClr val="tx1"/>
              </a:solidFill>
            </a:rPr>
            <a:t>EDIL ENCARGADO DE LA COMISIÓN DE IGUALDAD DE GÉNERO</a:t>
          </a:r>
          <a:endParaRPr lang="es-MX" b="1" dirty="0">
            <a:solidFill>
              <a:schemeClr val="tx1"/>
            </a:solidFill>
          </a:endParaRPr>
        </a:p>
      </dgm:t>
    </dgm:pt>
    <dgm:pt modelId="{1DBC7C2F-85A6-421A-9E8E-8BEA6A417A76}" type="parTrans" cxnId="{AA53114F-86D0-4E13-8FE4-54DAB1837549}">
      <dgm:prSet/>
      <dgm:spPr/>
      <dgm:t>
        <a:bodyPr/>
        <a:lstStyle/>
        <a:p>
          <a:endParaRPr lang="es-MX"/>
        </a:p>
      </dgm:t>
    </dgm:pt>
    <dgm:pt modelId="{9124D364-A8BC-4B41-BB18-4E556374295A}" type="sibTrans" cxnId="{AA53114F-86D0-4E13-8FE4-54DAB1837549}">
      <dgm:prSet/>
      <dgm:spPr/>
      <dgm:t>
        <a:bodyPr/>
        <a:lstStyle/>
        <a:p>
          <a:endParaRPr lang="es-MX"/>
        </a:p>
      </dgm:t>
    </dgm:pt>
    <dgm:pt modelId="{1698A624-BBDB-4194-8605-BBD129398F42}">
      <dgm:prSet phldrT="[Texto]"/>
      <dgm:spPr>
        <a:solidFill>
          <a:schemeClr val="accent6">
            <a:lumMod val="75000"/>
          </a:schemeClr>
        </a:solidFill>
      </dgm:spPr>
      <dgm:t>
        <a:bodyPr/>
        <a:lstStyle/>
        <a:p>
          <a:r>
            <a:rPr lang="es-MX" b="1" dirty="0" smtClean="0">
              <a:solidFill>
                <a:schemeClr val="tx1"/>
              </a:solidFill>
            </a:rPr>
            <a:t>DIRECTOR DEL INSTITUTO MUNICIPAL</a:t>
          </a:r>
          <a:endParaRPr lang="es-MX" b="1" dirty="0">
            <a:solidFill>
              <a:schemeClr val="tx1"/>
            </a:solidFill>
          </a:endParaRPr>
        </a:p>
      </dgm:t>
    </dgm:pt>
    <dgm:pt modelId="{5D4D23F2-9FE5-49EB-946D-CC217361392D}" type="parTrans" cxnId="{68370902-DFBD-4C3E-9AB5-AF9920FC7C35}">
      <dgm:prSet/>
      <dgm:spPr/>
      <dgm:t>
        <a:bodyPr/>
        <a:lstStyle/>
        <a:p>
          <a:endParaRPr lang="es-MX"/>
        </a:p>
      </dgm:t>
    </dgm:pt>
    <dgm:pt modelId="{F7C96C10-30C9-4161-BA2B-57A515A2855D}" type="sibTrans" cxnId="{68370902-DFBD-4C3E-9AB5-AF9920FC7C35}">
      <dgm:prSet/>
      <dgm:spPr/>
      <dgm:t>
        <a:bodyPr/>
        <a:lstStyle/>
        <a:p>
          <a:endParaRPr lang="es-MX"/>
        </a:p>
      </dgm:t>
    </dgm:pt>
    <dgm:pt modelId="{61DAFF8E-7559-438E-9EA3-69FA513D3822}">
      <dgm:prSet phldrT="[Texto]"/>
      <dgm:spPr>
        <a:solidFill>
          <a:schemeClr val="accent3">
            <a:lumMod val="75000"/>
          </a:schemeClr>
        </a:solidFill>
      </dgm:spPr>
      <dgm:t>
        <a:bodyPr/>
        <a:lstStyle/>
        <a:p>
          <a:r>
            <a:rPr lang="es-MX" b="1" dirty="0" smtClean="0">
              <a:solidFill>
                <a:schemeClr val="tx1"/>
              </a:solidFill>
            </a:rPr>
            <a:t>AYUNTAMIENTO</a:t>
          </a:r>
        </a:p>
        <a:p>
          <a:r>
            <a:rPr lang="es-MX" b="1" dirty="0" smtClean="0">
              <a:solidFill>
                <a:schemeClr val="tx1"/>
              </a:solidFill>
            </a:rPr>
            <a:t>PRESIDENTES MUNICIPALES</a:t>
          </a:r>
          <a:endParaRPr lang="es-MX" b="1" dirty="0">
            <a:solidFill>
              <a:schemeClr val="tx1"/>
            </a:solidFill>
          </a:endParaRPr>
        </a:p>
      </dgm:t>
    </dgm:pt>
    <dgm:pt modelId="{D78B434F-A711-46A7-B825-92A578422F2F}" type="parTrans" cxnId="{A0646075-D243-43DC-B8BB-972EE1F0CF59}">
      <dgm:prSet/>
      <dgm:spPr/>
      <dgm:t>
        <a:bodyPr/>
        <a:lstStyle/>
        <a:p>
          <a:endParaRPr lang="es-MX"/>
        </a:p>
      </dgm:t>
    </dgm:pt>
    <dgm:pt modelId="{39E69F23-D0FF-414F-8905-D077F3FDA07B}" type="sibTrans" cxnId="{A0646075-D243-43DC-B8BB-972EE1F0CF59}">
      <dgm:prSet/>
      <dgm:spPr/>
      <dgm:t>
        <a:bodyPr/>
        <a:lstStyle/>
        <a:p>
          <a:endParaRPr lang="es-MX"/>
        </a:p>
      </dgm:t>
    </dgm:pt>
    <dgm:pt modelId="{C8CE6960-3DC0-46FD-9D13-392A30556E9E}" type="pres">
      <dgm:prSet presAssocID="{3BFFED03-4F55-465B-B64F-CEFF17A77ADD}" presName="compositeShape" presStyleCnt="0">
        <dgm:presLayoutVars>
          <dgm:chMax val="7"/>
          <dgm:dir/>
          <dgm:resizeHandles val="exact"/>
        </dgm:presLayoutVars>
      </dgm:prSet>
      <dgm:spPr/>
    </dgm:pt>
    <dgm:pt modelId="{879C522C-FB5E-44B0-84EB-E1C92BC43A43}" type="pres">
      <dgm:prSet presAssocID="{3BFFED03-4F55-465B-B64F-CEFF17A77ADD}" presName="wedge1" presStyleLbl="node1" presStyleIdx="0" presStyleCnt="3"/>
      <dgm:spPr/>
      <dgm:t>
        <a:bodyPr/>
        <a:lstStyle/>
        <a:p>
          <a:endParaRPr lang="es-MX"/>
        </a:p>
      </dgm:t>
    </dgm:pt>
    <dgm:pt modelId="{DA2B6DF8-F5F8-4F78-95B5-A9416C33EAEE}" type="pres">
      <dgm:prSet presAssocID="{3BFFED03-4F55-465B-B64F-CEFF17A77ADD}" presName="dummy1a" presStyleCnt="0"/>
      <dgm:spPr/>
    </dgm:pt>
    <dgm:pt modelId="{4820DA54-6C22-4071-B9F7-3FE24AFD192D}" type="pres">
      <dgm:prSet presAssocID="{3BFFED03-4F55-465B-B64F-CEFF17A77ADD}" presName="dummy1b" presStyleCnt="0"/>
      <dgm:spPr/>
    </dgm:pt>
    <dgm:pt modelId="{E355D2A2-B12B-41C3-B763-083C081FB446}" type="pres">
      <dgm:prSet presAssocID="{3BFFED03-4F55-465B-B64F-CEFF17A77ADD}" presName="wedge1Tx" presStyleLbl="node1" presStyleIdx="0" presStyleCnt="3">
        <dgm:presLayoutVars>
          <dgm:chMax val="0"/>
          <dgm:chPref val="0"/>
          <dgm:bulletEnabled val="1"/>
        </dgm:presLayoutVars>
      </dgm:prSet>
      <dgm:spPr/>
      <dgm:t>
        <a:bodyPr/>
        <a:lstStyle/>
        <a:p>
          <a:endParaRPr lang="es-MX"/>
        </a:p>
      </dgm:t>
    </dgm:pt>
    <dgm:pt modelId="{B3C0012E-1A92-4377-AD1F-0964A234CCAE}" type="pres">
      <dgm:prSet presAssocID="{3BFFED03-4F55-465B-B64F-CEFF17A77ADD}" presName="wedge2" presStyleLbl="node1" presStyleIdx="1" presStyleCnt="3"/>
      <dgm:spPr/>
      <dgm:t>
        <a:bodyPr/>
        <a:lstStyle/>
        <a:p>
          <a:endParaRPr lang="es-MX"/>
        </a:p>
      </dgm:t>
    </dgm:pt>
    <dgm:pt modelId="{7156E8AC-37C9-4517-A175-BFBC683D782C}" type="pres">
      <dgm:prSet presAssocID="{3BFFED03-4F55-465B-B64F-CEFF17A77ADD}" presName="dummy2a" presStyleCnt="0"/>
      <dgm:spPr/>
    </dgm:pt>
    <dgm:pt modelId="{EB63986D-FBDB-4BAC-915C-4C575BCE961A}" type="pres">
      <dgm:prSet presAssocID="{3BFFED03-4F55-465B-B64F-CEFF17A77ADD}" presName="dummy2b" presStyleCnt="0"/>
      <dgm:spPr/>
    </dgm:pt>
    <dgm:pt modelId="{56F1F410-4402-4130-AD32-705C80BA47FB}" type="pres">
      <dgm:prSet presAssocID="{3BFFED03-4F55-465B-B64F-CEFF17A77ADD}" presName="wedge2Tx" presStyleLbl="node1" presStyleIdx="1" presStyleCnt="3">
        <dgm:presLayoutVars>
          <dgm:chMax val="0"/>
          <dgm:chPref val="0"/>
          <dgm:bulletEnabled val="1"/>
        </dgm:presLayoutVars>
      </dgm:prSet>
      <dgm:spPr/>
      <dgm:t>
        <a:bodyPr/>
        <a:lstStyle/>
        <a:p>
          <a:endParaRPr lang="es-MX"/>
        </a:p>
      </dgm:t>
    </dgm:pt>
    <dgm:pt modelId="{F5C4B614-D49A-4632-867C-D4FBAB458CD7}" type="pres">
      <dgm:prSet presAssocID="{3BFFED03-4F55-465B-B64F-CEFF17A77ADD}" presName="wedge3" presStyleLbl="node1" presStyleIdx="2" presStyleCnt="3"/>
      <dgm:spPr/>
      <dgm:t>
        <a:bodyPr/>
        <a:lstStyle/>
        <a:p>
          <a:endParaRPr lang="es-MX"/>
        </a:p>
      </dgm:t>
    </dgm:pt>
    <dgm:pt modelId="{09ABD725-5B82-48AA-A35C-F375A049A033}" type="pres">
      <dgm:prSet presAssocID="{3BFFED03-4F55-465B-B64F-CEFF17A77ADD}" presName="dummy3a" presStyleCnt="0"/>
      <dgm:spPr/>
    </dgm:pt>
    <dgm:pt modelId="{D0393311-8E2C-4782-9878-B011A8250226}" type="pres">
      <dgm:prSet presAssocID="{3BFFED03-4F55-465B-B64F-CEFF17A77ADD}" presName="dummy3b" presStyleCnt="0"/>
      <dgm:spPr/>
    </dgm:pt>
    <dgm:pt modelId="{3D5DA962-5AB9-4217-A713-7C708531A814}" type="pres">
      <dgm:prSet presAssocID="{3BFFED03-4F55-465B-B64F-CEFF17A77ADD}" presName="wedge3Tx" presStyleLbl="node1" presStyleIdx="2" presStyleCnt="3">
        <dgm:presLayoutVars>
          <dgm:chMax val="0"/>
          <dgm:chPref val="0"/>
          <dgm:bulletEnabled val="1"/>
        </dgm:presLayoutVars>
      </dgm:prSet>
      <dgm:spPr/>
      <dgm:t>
        <a:bodyPr/>
        <a:lstStyle/>
        <a:p>
          <a:endParaRPr lang="es-MX"/>
        </a:p>
      </dgm:t>
    </dgm:pt>
    <dgm:pt modelId="{A7D38F63-9151-4545-9F10-CD01D6A20C87}" type="pres">
      <dgm:prSet presAssocID="{9124D364-A8BC-4B41-BB18-4E556374295A}" presName="arrowWedge1" presStyleLbl="fgSibTrans2D1" presStyleIdx="0" presStyleCnt="3"/>
      <dgm:spPr/>
    </dgm:pt>
    <dgm:pt modelId="{4FB02B27-148C-46F8-B768-7DB0560008CE}" type="pres">
      <dgm:prSet presAssocID="{F7C96C10-30C9-4161-BA2B-57A515A2855D}" presName="arrowWedge2" presStyleLbl="fgSibTrans2D1" presStyleIdx="1" presStyleCnt="3"/>
      <dgm:spPr/>
    </dgm:pt>
    <dgm:pt modelId="{FF519A1F-9AB2-4637-AB42-95D37F10D9F1}" type="pres">
      <dgm:prSet presAssocID="{39E69F23-D0FF-414F-8905-D077F3FDA07B}" presName="arrowWedge3" presStyleLbl="fgSibTrans2D1" presStyleIdx="2" presStyleCnt="3"/>
      <dgm:spPr/>
    </dgm:pt>
  </dgm:ptLst>
  <dgm:cxnLst>
    <dgm:cxn modelId="{AA53114F-86D0-4E13-8FE4-54DAB1837549}" srcId="{3BFFED03-4F55-465B-B64F-CEFF17A77ADD}" destId="{2A75740E-2EEB-4091-8DBF-00B84EF05003}" srcOrd="0" destOrd="0" parTransId="{1DBC7C2F-85A6-421A-9E8E-8BEA6A417A76}" sibTransId="{9124D364-A8BC-4B41-BB18-4E556374295A}"/>
    <dgm:cxn modelId="{319DAC1E-FDC4-43EC-8C3D-608DB422DA17}" type="presOf" srcId="{61DAFF8E-7559-438E-9EA3-69FA513D3822}" destId="{F5C4B614-D49A-4632-867C-D4FBAB458CD7}" srcOrd="0" destOrd="0" presId="urn:microsoft.com/office/officeart/2005/8/layout/cycle8"/>
    <dgm:cxn modelId="{5B6AC268-2A7F-4210-8AA3-6DB80BE8145D}" type="presOf" srcId="{2A75740E-2EEB-4091-8DBF-00B84EF05003}" destId="{E355D2A2-B12B-41C3-B763-083C081FB446}" srcOrd="1" destOrd="0" presId="urn:microsoft.com/office/officeart/2005/8/layout/cycle8"/>
    <dgm:cxn modelId="{0A400D50-07FC-44E6-B07A-BC020BCE707B}" type="presOf" srcId="{2A75740E-2EEB-4091-8DBF-00B84EF05003}" destId="{879C522C-FB5E-44B0-84EB-E1C92BC43A43}" srcOrd="0" destOrd="0" presId="urn:microsoft.com/office/officeart/2005/8/layout/cycle8"/>
    <dgm:cxn modelId="{68370902-DFBD-4C3E-9AB5-AF9920FC7C35}" srcId="{3BFFED03-4F55-465B-B64F-CEFF17A77ADD}" destId="{1698A624-BBDB-4194-8605-BBD129398F42}" srcOrd="1" destOrd="0" parTransId="{5D4D23F2-9FE5-49EB-946D-CC217361392D}" sibTransId="{F7C96C10-30C9-4161-BA2B-57A515A2855D}"/>
    <dgm:cxn modelId="{87823904-9CD1-4A07-BDC0-EB0C449569D5}" type="presOf" srcId="{61DAFF8E-7559-438E-9EA3-69FA513D3822}" destId="{3D5DA962-5AB9-4217-A713-7C708531A814}" srcOrd="1" destOrd="0" presId="urn:microsoft.com/office/officeart/2005/8/layout/cycle8"/>
    <dgm:cxn modelId="{FF2FEA6F-33C1-4C57-9539-CDDF380C59BA}" type="presOf" srcId="{3BFFED03-4F55-465B-B64F-CEFF17A77ADD}" destId="{C8CE6960-3DC0-46FD-9D13-392A30556E9E}" srcOrd="0" destOrd="0" presId="urn:microsoft.com/office/officeart/2005/8/layout/cycle8"/>
    <dgm:cxn modelId="{A0646075-D243-43DC-B8BB-972EE1F0CF59}" srcId="{3BFFED03-4F55-465B-B64F-CEFF17A77ADD}" destId="{61DAFF8E-7559-438E-9EA3-69FA513D3822}" srcOrd="2" destOrd="0" parTransId="{D78B434F-A711-46A7-B825-92A578422F2F}" sibTransId="{39E69F23-D0FF-414F-8905-D077F3FDA07B}"/>
    <dgm:cxn modelId="{202CB8E5-02C4-46B2-8F80-8F3509C9F2BF}" type="presOf" srcId="{1698A624-BBDB-4194-8605-BBD129398F42}" destId="{56F1F410-4402-4130-AD32-705C80BA47FB}" srcOrd="1" destOrd="0" presId="urn:microsoft.com/office/officeart/2005/8/layout/cycle8"/>
    <dgm:cxn modelId="{E8E0E04A-6BBB-4B23-98EB-CD2520CBA319}" type="presOf" srcId="{1698A624-BBDB-4194-8605-BBD129398F42}" destId="{B3C0012E-1A92-4377-AD1F-0964A234CCAE}" srcOrd="0" destOrd="0" presId="urn:microsoft.com/office/officeart/2005/8/layout/cycle8"/>
    <dgm:cxn modelId="{09AA0766-E525-4904-808D-CB838DF09D88}" type="presParOf" srcId="{C8CE6960-3DC0-46FD-9D13-392A30556E9E}" destId="{879C522C-FB5E-44B0-84EB-E1C92BC43A43}" srcOrd="0" destOrd="0" presId="urn:microsoft.com/office/officeart/2005/8/layout/cycle8"/>
    <dgm:cxn modelId="{1B75B36F-9BD9-4880-9E6C-77E2EB3C42B9}" type="presParOf" srcId="{C8CE6960-3DC0-46FD-9D13-392A30556E9E}" destId="{DA2B6DF8-F5F8-4F78-95B5-A9416C33EAEE}" srcOrd="1" destOrd="0" presId="urn:microsoft.com/office/officeart/2005/8/layout/cycle8"/>
    <dgm:cxn modelId="{3A4C04D3-DF70-4353-B7AA-B0DA1E26EF15}" type="presParOf" srcId="{C8CE6960-3DC0-46FD-9D13-392A30556E9E}" destId="{4820DA54-6C22-4071-B9F7-3FE24AFD192D}" srcOrd="2" destOrd="0" presId="urn:microsoft.com/office/officeart/2005/8/layout/cycle8"/>
    <dgm:cxn modelId="{B83E5E59-6CB0-4C1D-8221-E3F3DCDBFD7E}" type="presParOf" srcId="{C8CE6960-3DC0-46FD-9D13-392A30556E9E}" destId="{E355D2A2-B12B-41C3-B763-083C081FB446}" srcOrd="3" destOrd="0" presId="urn:microsoft.com/office/officeart/2005/8/layout/cycle8"/>
    <dgm:cxn modelId="{D92D5458-10F5-4E21-A90B-CA8672148D58}" type="presParOf" srcId="{C8CE6960-3DC0-46FD-9D13-392A30556E9E}" destId="{B3C0012E-1A92-4377-AD1F-0964A234CCAE}" srcOrd="4" destOrd="0" presId="urn:microsoft.com/office/officeart/2005/8/layout/cycle8"/>
    <dgm:cxn modelId="{04E88DF1-A049-481A-B51C-636619D86B34}" type="presParOf" srcId="{C8CE6960-3DC0-46FD-9D13-392A30556E9E}" destId="{7156E8AC-37C9-4517-A175-BFBC683D782C}" srcOrd="5" destOrd="0" presId="urn:microsoft.com/office/officeart/2005/8/layout/cycle8"/>
    <dgm:cxn modelId="{F688DD9D-669B-40B3-8600-1308F79DDC32}" type="presParOf" srcId="{C8CE6960-3DC0-46FD-9D13-392A30556E9E}" destId="{EB63986D-FBDB-4BAC-915C-4C575BCE961A}" srcOrd="6" destOrd="0" presId="urn:microsoft.com/office/officeart/2005/8/layout/cycle8"/>
    <dgm:cxn modelId="{82CB92AB-F66A-45DF-B3DA-D594460F674C}" type="presParOf" srcId="{C8CE6960-3DC0-46FD-9D13-392A30556E9E}" destId="{56F1F410-4402-4130-AD32-705C80BA47FB}" srcOrd="7" destOrd="0" presId="urn:microsoft.com/office/officeart/2005/8/layout/cycle8"/>
    <dgm:cxn modelId="{4CDF5BAC-E1E8-4093-86FC-A42CC9B8EAED}" type="presParOf" srcId="{C8CE6960-3DC0-46FD-9D13-392A30556E9E}" destId="{F5C4B614-D49A-4632-867C-D4FBAB458CD7}" srcOrd="8" destOrd="0" presId="urn:microsoft.com/office/officeart/2005/8/layout/cycle8"/>
    <dgm:cxn modelId="{67CD36A2-44A7-4445-B1F6-613824364BC7}" type="presParOf" srcId="{C8CE6960-3DC0-46FD-9D13-392A30556E9E}" destId="{09ABD725-5B82-48AA-A35C-F375A049A033}" srcOrd="9" destOrd="0" presId="urn:microsoft.com/office/officeart/2005/8/layout/cycle8"/>
    <dgm:cxn modelId="{618DE5BA-FB70-44F4-B790-7568ACEE7EE6}" type="presParOf" srcId="{C8CE6960-3DC0-46FD-9D13-392A30556E9E}" destId="{D0393311-8E2C-4782-9878-B011A8250226}" srcOrd="10" destOrd="0" presId="urn:microsoft.com/office/officeart/2005/8/layout/cycle8"/>
    <dgm:cxn modelId="{D9AA184F-4AA1-4A99-A140-468680447BDE}" type="presParOf" srcId="{C8CE6960-3DC0-46FD-9D13-392A30556E9E}" destId="{3D5DA962-5AB9-4217-A713-7C708531A814}" srcOrd="11" destOrd="0" presId="urn:microsoft.com/office/officeart/2005/8/layout/cycle8"/>
    <dgm:cxn modelId="{2B99AD24-3EEF-4AA0-9B72-98716E5B491E}" type="presParOf" srcId="{C8CE6960-3DC0-46FD-9D13-392A30556E9E}" destId="{A7D38F63-9151-4545-9F10-CD01D6A20C87}" srcOrd="12" destOrd="0" presId="urn:microsoft.com/office/officeart/2005/8/layout/cycle8"/>
    <dgm:cxn modelId="{1A5C860B-5B3C-4909-B905-C8512D4E3BA6}" type="presParOf" srcId="{C8CE6960-3DC0-46FD-9D13-392A30556E9E}" destId="{4FB02B27-148C-46F8-B768-7DB0560008CE}" srcOrd="13" destOrd="0" presId="urn:microsoft.com/office/officeart/2005/8/layout/cycle8"/>
    <dgm:cxn modelId="{5CD6BE7A-F01C-4F32-BBDE-46C406DE1879}" type="presParOf" srcId="{C8CE6960-3DC0-46FD-9D13-392A30556E9E}" destId="{FF519A1F-9AB2-4637-AB42-95D37F10D9F1}" srcOrd="14"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34B7E3B-6DE0-46E9-9956-D4FCCD7753FF}"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es-MX"/>
        </a:p>
      </dgm:t>
    </dgm:pt>
    <dgm:pt modelId="{A12DE139-74F6-41AB-8149-3C46770E99A0}">
      <dgm:prSet phldrT="[Texto]"/>
      <dgm:spPr>
        <a:solidFill>
          <a:schemeClr val="tx2">
            <a:lumMod val="60000"/>
            <a:lumOff val="40000"/>
          </a:schemeClr>
        </a:solidFill>
      </dgm:spPr>
      <dgm:t>
        <a:bodyPr/>
        <a:lstStyle/>
        <a:p>
          <a:r>
            <a:rPr lang="es-MX" dirty="0" smtClean="0">
              <a:solidFill>
                <a:schemeClr val="bg1"/>
              </a:solidFill>
            </a:rPr>
            <a:t>COMISIÓN PARA LA IGUALDA DE GÉNERO</a:t>
          </a:r>
          <a:endParaRPr lang="es-MX" dirty="0">
            <a:solidFill>
              <a:schemeClr val="bg1"/>
            </a:solidFill>
          </a:endParaRPr>
        </a:p>
      </dgm:t>
    </dgm:pt>
    <dgm:pt modelId="{560956EC-7DC2-4A7C-964D-A316BF2563CA}" type="parTrans" cxnId="{E13B2A9D-C18F-4B97-AC93-E3376D77CDD3}">
      <dgm:prSet/>
      <dgm:spPr/>
      <dgm:t>
        <a:bodyPr/>
        <a:lstStyle/>
        <a:p>
          <a:endParaRPr lang="es-MX">
            <a:solidFill>
              <a:schemeClr val="tx1"/>
            </a:solidFill>
          </a:endParaRPr>
        </a:p>
      </dgm:t>
    </dgm:pt>
    <dgm:pt modelId="{703F149B-79B7-484B-A7A2-C058F3A9DC72}" type="sibTrans" cxnId="{E13B2A9D-C18F-4B97-AC93-E3376D77CDD3}">
      <dgm:prSet/>
      <dgm:spPr/>
      <dgm:t>
        <a:bodyPr/>
        <a:lstStyle/>
        <a:p>
          <a:endParaRPr lang="es-MX">
            <a:solidFill>
              <a:schemeClr val="tx1"/>
            </a:solidFill>
          </a:endParaRPr>
        </a:p>
      </dgm:t>
    </dgm:pt>
    <dgm:pt modelId="{01DFE570-D8BA-4B42-9D4D-63F40954BD15}">
      <dgm:prSet phldrT="[Texto]" custT="1"/>
      <dgm:spPr>
        <a:solidFill>
          <a:schemeClr val="accent6">
            <a:lumMod val="20000"/>
            <a:lumOff val="80000"/>
          </a:schemeClr>
        </a:solidFill>
      </dgm:spPr>
      <dgm:t>
        <a:bodyPr/>
        <a:lstStyle/>
        <a:p>
          <a:r>
            <a:rPr lang="es-MX" sz="1800" dirty="0" smtClean="0">
              <a:solidFill>
                <a:schemeClr val="tx1"/>
              </a:solidFill>
            </a:rPr>
            <a:t>Establecer coordinación con el Instituto Veracruzano de las Mujeres para la creación de la instancia de la Mujer.</a:t>
          </a:r>
          <a:endParaRPr lang="es-MX" sz="1800" dirty="0">
            <a:solidFill>
              <a:schemeClr val="tx1"/>
            </a:solidFill>
          </a:endParaRPr>
        </a:p>
      </dgm:t>
    </dgm:pt>
    <dgm:pt modelId="{1C3F051D-0D31-4554-8A6C-78AFE35EDB03}" type="parTrans" cxnId="{39B5B1CD-5510-43F3-993E-7F3179B6ABFB}">
      <dgm:prSet/>
      <dgm:spPr>
        <a:solidFill>
          <a:schemeClr val="tx2">
            <a:lumMod val="60000"/>
            <a:lumOff val="40000"/>
          </a:schemeClr>
        </a:solidFill>
        <a:ln>
          <a:solidFill>
            <a:schemeClr val="accent1">
              <a:lumMod val="75000"/>
            </a:schemeClr>
          </a:solidFill>
        </a:ln>
      </dgm:spPr>
      <dgm:t>
        <a:bodyPr/>
        <a:lstStyle/>
        <a:p>
          <a:endParaRPr lang="es-MX">
            <a:solidFill>
              <a:schemeClr val="tx1"/>
            </a:solidFill>
          </a:endParaRPr>
        </a:p>
      </dgm:t>
    </dgm:pt>
    <dgm:pt modelId="{0A81C4AB-5DE0-4335-8596-11A629585479}" type="sibTrans" cxnId="{39B5B1CD-5510-43F3-993E-7F3179B6ABFB}">
      <dgm:prSet/>
      <dgm:spPr/>
      <dgm:t>
        <a:bodyPr/>
        <a:lstStyle/>
        <a:p>
          <a:endParaRPr lang="es-MX">
            <a:solidFill>
              <a:schemeClr val="tx1"/>
            </a:solidFill>
          </a:endParaRPr>
        </a:p>
      </dgm:t>
    </dgm:pt>
    <dgm:pt modelId="{B17079CF-4078-4F27-B1C6-5E777B256F07}">
      <dgm:prSet phldrT="[Texto]" custT="1"/>
      <dgm:spPr>
        <a:solidFill>
          <a:schemeClr val="accent2">
            <a:lumMod val="40000"/>
            <a:lumOff val="60000"/>
          </a:schemeClr>
        </a:solidFill>
      </dgm:spPr>
      <dgm:t>
        <a:bodyPr/>
        <a:lstStyle/>
        <a:p>
          <a:r>
            <a:rPr lang="es-MX" sz="1800" dirty="0" smtClean="0">
              <a:solidFill>
                <a:schemeClr val="tx1"/>
              </a:solidFill>
            </a:rPr>
            <a:t>Fomentar la creación de los espacios de expresión para que las mujeres pueda dar a conocer sus necesidades  e inquietudes  sin distinción o </a:t>
          </a:r>
          <a:r>
            <a:rPr lang="es-MX" sz="1800" dirty="0" err="1" smtClean="0">
              <a:solidFill>
                <a:schemeClr val="tx1"/>
              </a:solidFill>
            </a:rPr>
            <a:t>discreiminación</a:t>
          </a:r>
          <a:r>
            <a:rPr lang="es-MX" sz="1800" dirty="0" smtClean="0">
              <a:solidFill>
                <a:schemeClr val="tx1"/>
              </a:solidFill>
            </a:rPr>
            <a:t>.</a:t>
          </a:r>
          <a:endParaRPr lang="es-MX" sz="1800" dirty="0">
            <a:solidFill>
              <a:schemeClr val="tx1"/>
            </a:solidFill>
          </a:endParaRPr>
        </a:p>
      </dgm:t>
    </dgm:pt>
    <dgm:pt modelId="{F8483794-E87D-4575-AB26-2AB82F6850E0}" type="parTrans" cxnId="{D4CA5C4F-1D85-49FF-BC89-5A38F106047F}">
      <dgm:prSet/>
      <dgm:spPr>
        <a:ln>
          <a:solidFill>
            <a:schemeClr val="accent1">
              <a:lumMod val="75000"/>
            </a:schemeClr>
          </a:solidFill>
        </a:ln>
      </dgm:spPr>
      <dgm:t>
        <a:bodyPr/>
        <a:lstStyle/>
        <a:p>
          <a:endParaRPr lang="es-MX">
            <a:solidFill>
              <a:schemeClr val="tx1"/>
            </a:solidFill>
          </a:endParaRPr>
        </a:p>
      </dgm:t>
    </dgm:pt>
    <dgm:pt modelId="{186FE71B-CC35-40A3-B889-5562AB32040F}" type="sibTrans" cxnId="{D4CA5C4F-1D85-49FF-BC89-5A38F106047F}">
      <dgm:prSet/>
      <dgm:spPr/>
      <dgm:t>
        <a:bodyPr/>
        <a:lstStyle/>
        <a:p>
          <a:endParaRPr lang="es-MX">
            <a:solidFill>
              <a:schemeClr val="tx1"/>
            </a:solidFill>
          </a:endParaRPr>
        </a:p>
      </dgm:t>
    </dgm:pt>
    <dgm:pt modelId="{13E07FBE-48E9-4470-8B63-62E6F0F0790F}">
      <dgm:prSet phldrT="[Texto]" custT="1"/>
      <dgm:spPr>
        <a:solidFill>
          <a:schemeClr val="accent6">
            <a:lumMod val="60000"/>
            <a:lumOff val="40000"/>
          </a:schemeClr>
        </a:solidFill>
      </dgm:spPr>
      <dgm:t>
        <a:bodyPr/>
        <a:lstStyle/>
        <a:p>
          <a:r>
            <a:rPr lang="es-MX" sz="1800" dirty="0" smtClean="0">
              <a:solidFill>
                <a:schemeClr val="tx1"/>
              </a:solidFill>
            </a:rPr>
            <a:t>Fomentar la generación y aplicación  de mecanismos que permiten el acceso a la mujer a los beneficios  de los programas  municipales  en condiciones de igualdad.</a:t>
          </a:r>
          <a:endParaRPr lang="es-MX" sz="1800" dirty="0">
            <a:solidFill>
              <a:schemeClr val="tx1"/>
            </a:solidFill>
          </a:endParaRPr>
        </a:p>
      </dgm:t>
    </dgm:pt>
    <dgm:pt modelId="{8360DB6B-B7D2-4DCE-886A-EC1C22EE632D}" type="parTrans" cxnId="{466F141C-4EED-48A2-B8FF-9AD51C66B70E}">
      <dgm:prSet/>
      <dgm:spPr>
        <a:solidFill>
          <a:schemeClr val="tx2">
            <a:lumMod val="60000"/>
            <a:lumOff val="40000"/>
          </a:schemeClr>
        </a:solidFill>
        <a:ln>
          <a:solidFill>
            <a:schemeClr val="accent1">
              <a:lumMod val="75000"/>
            </a:schemeClr>
          </a:solidFill>
        </a:ln>
      </dgm:spPr>
      <dgm:t>
        <a:bodyPr/>
        <a:lstStyle/>
        <a:p>
          <a:endParaRPr lang="es-MX">
            <a:solidFill>
              <a:schemeClr val="tx1"/>
            </a:solidFill>
          </a:endParaRPr>
        </a:p>
      </dgm:t>
    </dgm:pt>
    <dgm:pt modelId="{CCF47CAE-B421-491F-9B93-119CDEA977BE}" type="sibTrans" cxnId="{466F141C-4EED-48A2-B8FF-9AD51C66B70E}">
      <dgm:prSet/>
      <dgm:spPr/>
      <dgm:t>
        <a:bodyPr/>
        <a:lstStyle/>
        <a:p>
          <a:endParaRPr lang="es-MX">
            <a:solidFill>
              <a:schemeClr val="tx1"/>
            </a:solidFill>
          </a:endParaRPr>
        </a:p>
      </dgm:t>
    </dgm:pt>
    <dgm:pt modelId="{898EF52F-C1C1-4F34-827E-98369EBADD3D}">
      <dgm:prSet custT="1"/>
      <dgm:spPr>
        <a:solidFill>
          <a:schemeClr val="accent5">
            <a:lumMod val="60000"/>
            <a:lumOff val="40000"/>
          </a:schemeClr>
        </a:solidFill>
      </dgm:spPr>
      <dgm:t>
        <a:bodyPr/>
        <a:lstStyle/>
        <a:p>
          <a:r>
            <a:rPr lang="es-MX" sz="1800" b="0" i="0" u="none" dirty="0" smtClean="0">
              <a:solidFill>
                <a:schemeClr val="tx1"/>
              </a:solidFill>
            </a:rPr>
            <a:t>Impulsar en el municipio los programas que a favor de las mujeres promuevan organismos nacionales  a internacionales y diseñar y aplicar los propios.</a:t>
          </a:r>
          <a:endParaRPr lang="es-MX" sz="1800" dirty="0">
            <a:solidFill>
              <a:schemeClr val="tx1"/>
            </a:solidFill>
          </a:endParaRPr>
        </a:p>
      </dgm:t>
    </dgm:pt>
    <dgm:pt modelId="{9373960F-9740-4678-921C-6BAEA19B66A6}" type="parTrans" cxnId="{8E55FA09-0EE4-4583-BB5A-7F7F266566BC}">
      <dgm:prSet/>
      <dgm:spPr>
        <a:solidFill>
          <a:schemeClr val="tx2">
            <a:lumMod val="60000"/>
            <a:lumOff val="40000"/>
          </a:schemeClr>
        </a:solidFill>
        <a:ln>
          <a:solidFill>
            <a:schemeClr val="accent1">
              <a:lumMod val="75000"/>
            </a:schemeClr>
          </a:solidFill>
        </a:ln>
      </dgm:spPr>
      <dgm:t>
        <a:bodyPr/>
        <a:lstStyle/>
        <a:p>
          <a:endParaRPr lang="es-MX">
            <a:solidFill>
              <a:schemeClr val="tx1"/>
            </a:solidFill>
          </a:endParaRPr>
        </a:p>
      </dgm:t>
    </dgm:pt>
    <dgm:pt modelId="{4849AE3C-C531-4FA1-8233-DC9D4DA66B09}" type="sibTrans" cxnId="{8E55FA09-0EE4-4583-BB5A-7F7F266566BC}">
      <dgm:prSet/>
      <dgm:spPr/>
      <dgm:t>
        <a:bodyPr/>
        <a:lstStyle/>
        <a:p>
          <a:endParaRPr lang="es-MX">
            <a:solidFill>
              <a:schemeClr val="tx1"/>
            </a:solidFill>
          </a:endParaRPr>
        </a:p>
      </dgm:t>
    </dgm:pt>
    <dgm:pt modelId="{55A57722-FADE-4494-8EC6-3F14EEB55706}" type="pres">
      <dgm:prSet presAssocID="{234B7E3B-6DE0-46E9-9956-D4FCCD7753FF}" presName="Name0" presStyleCnt="0">
        <dgm:presLayoutVars>
          <dgm:chPref val="1"/>
          <dgm:dir/>
          <dgm:animOne val="branch"/>
          <dgm:animLvl val="lvl"/>
          <dgm:resizeHandles val="exact"/>
        </dgm:presLayoutVars>
      </dgm:prSet>
      <dgm:spPr/>
      <dgm:t>
        <a:bodyPr/>
        <a:lstStyle/>
        <a:p>
          <a:endParaRPr lang="es-MX"/>
        </a:p>
      </dgm:t>
    </dgm:pt>
    <dgm:pt modelId="{7085D0E3-8FFF-4632-A9FB-30C5BE479761}" type="pres">
      <dgm:prSet presAssocID="{A12DE139-74F6-41AB-8149-3C46770E99A0}" presName="root1" presStyleCnt="0"/>
      <dgm:spPr/>
    </dgm:pt>
    <dgm:pt modelId="{0DCA453C-F882-440C-98B9-C899B976B24A}" type="pres">
      <dgm:prSet presAssocID="{A12DE139-74F6-41AB-8149-3C46770E99A0}" presName="LevelOneTextNode" presStyleLbl="node0" presStyleIdx="0" presStyleCnt="1" custScaleY="127567">
        <dgm:presLayoutVars>
          <dgm:chPref val="3"/>
        </dgm:presLayoutVars>
      </dgm:prSet>
      <dgm:spPr/>
      <dgm:t>
        <a:bodyPr/>
        <a:lstStyle/>
        <a:p>
          <a:endParaRPr lang="es-MX"/>
        </a:p>
      </dgm:t>
    </dgm:pt>
    <dgm:pt modelId="{63A1E064-05CF-4B06-B9BC-E795D1329011}" type="pres">
      <dgm:prSet presAssocID="{A12DE139-74F6-41AB-8149-3C46770E99A0}" presName="level2hierChild" presStyleCnt="0"/>
      <dgm:spPr/>
    </dgm:pt>
    <dgm:pt modelId="{CDABD0E5-7089-4F44-9E03-6426D7637AB6}" type="pres">
      <dgm:prSet presAssocID="{1C3F051D-0D31-4554-8A6C-78AFE35EDB03}" presName="conn2-1" presStyleLbl="parChTrans1D2" presStyleIdx="0" presStyleCnt="4"/>
      <dgm:spPr/>
      <dgm:t>
        <a:bodyPr/>
        <a:lstStyle/>
        <a:p>
          <a:endParaRPr lang="es-MX"/>
        </a:p>
      </dgm:t>
    </dgm:pt>
    <dgm:pt modelId="{DA6E2A27-8E44-47BE-AB17-03EBA9D88007}" type="pres">
      <dgm:prSet presAssocID="{1C3F051D-0D31-4554-8A6C-78AFE35EDB03}" presName="connTx" presStyleLbl="parChTrans1D2" presStyleIdx="0" presStyleCnt="4"/>
      <dgm:spPr/>
      <dgm:t>
        <a:bodyPr/>
        <a:lstStyle/>
        <a:p>
          <a:endParaRPr lang="es-MX"/>
        </a:p>
      </dgm:t>
    </dgm:pt>
    <dgm:pt modelId="{28254458-A9A7-4FEE-B152-383F7F41C907}" type="pres">
      <dgm:prSet presAssocID="{01DFE570-D8BA-4B42-9D4D-63F40954BD15}" presName="root2" presStyleCnt="0"/>
      <dgm:spPr/>
    </dgm:pt>
    <dgm:pt modelId="{6AFA4C74-41CD-4798-87EA-4A85A2B43283}" type="pres">
      <dgm:prSet presAssocID="{01DFE570-D8BA-4B42-9D4D-63F40954BD15}" presName="LevelTwoTextNode" presStyleLbl="node2" presStyleIdx="0" presStyleCnt="4" custScaleX="404559" custScaleY="198045">
        <dgm:presLayoutVars>
          <dgm:chPref val="3"/>
        </dgm:presLayoutVars>
      </dgm:prSet>
      <dgm:spPr/>
      <dgm:t>
        <a:bodyPr/>
        <a:lstStyle/>
        <a:p>
          <a:endParaRPr lang="es-MX"/>
        </a:p>
      </dgm:t>
    </dgm:pt>
    <dgm:pt modelId="{5B9622FA-14F9-4C79-AEF8-FC736DB4C6C0}" type="pres">
      <dgm:prSet presAssocID="{01DFE570-D8BA-4B42-9D4D-63F40954BD15}" presName="level3hierChild" presStyleCnt="0"/>
      <dgm:spPr/>
    </dgm:pt>
    <dgm:pt modelId="{C6B0D7FA-9881-43D1-B5E9-ADD76605BD16}" type="pres">
      <dgm:prSet presAssocID="{F8483794-E87D-4575-AB26-2AB82F6850E0}" presName="conn2-1" presStyleLbl="parChTrans1D2" presStyleIdx="1" presStyleCnt="4"/>
      <dgm:spPr/>
      <dgm:t>
        <a:bodyPr/>
        <a:lstStyle/>
        <a:p>
          <a:endParaRPr lang="es-MX"/>
        </a:p>
      </dgm:t>
    </dgm:pt>
    <dgm:pt modelId="{6360FCB7-BADE-4CF3-906C-5F9A2F640B0C}" type="pres">
      <dgm:prSet presAssocID="{F8483794-E87D-4575-AB26-2AB82F6850E0}" presName="connTx" presStyleLbl="parChTrans1D2" presStyleIdx="1" presStyleCnt="4"/>
      <dgm:spPr/>
      <dgm:t>
        <a:bodyPr/>
        <a:lstStyle/>
        <a:p>
          <a:endParaRPr lang="es-MX"/>
        </a:p>
      </dgm:t>
    </dgm:pt>
    <dgm:pt modelId="{620D8285-C314-4265-B846-DE82C37712E8}" type="pres">
      <dgm:prSet presAssocID="{B17079CF-4078-4F27-B1C6-5E777B256F07}" presName="root2" presStyleCnt="0"/>
      <dgm:spPr/>
    </dgm:pt>
    <dgm:pt modelId="{96F325C7-CAE9-4B0D-96B2-9F235E40B283}" type="pres">
      <dgm:prSet presAssocID="{B17079CF-4078-4F27-B1C6-5E777B256F07}" presName="LevelTwoTextNode" presStyleLbl="node2" presStyleIdx="1" presStyleCnt="4" custScaleX="404559" custScaleY="198045">
        <dgm:presLayoutVars>
          <dgm:chPref val="3"/>
        </dgm:presLayoutVars>
      </dgm:prSet>
      <dgm:spPr/>
      <dgm:t>
        <a:bodyPr/>
        <a:lstStyle/>
        <a:p>
          <a:endParaRPr lang="es-MX"/>
        </a:p>
      </dgm:t>
    </dgm:pt>
    <dgm:pt modelId="{6D6B8902-236F-4618-BE50-466832B79C19}" type="pres">
      <dgm:prSet presAssocID="{B17079CF-4078-4F27-B1C6-5E777B256F07}" presName="level3hierChild" presStyleCnt="0"/>
      <dgm:spPr/>
    </dgm:pt>
    <dgm:pt modelId="{975BB670-81FF-475C-A664-19E4483914F9}" type="pres">
      <dgm:prSet presAssocID="{8360DB6B-B7D2-4DCE-886A-EC1C22EE632D}" presName="conn2-1" presStyleLbl="parChTrans1D2" presStyleIdx="2" presStyleCnt="4"/>
      <dgm:spPr/>
      <dgm:t>
        <a:bodyPr/>
        <a:lstStyle/>
        <a:p>
          <a:endParaRPr lang="es-MX"/>
        </a:p>
      </dgm:t>
    </dgm:pt>
    <dgm:pt modelId="{9F8D1489-3346-4A46-932B-78715153B54D}" type="pres">
      <dgm:prSet presAssocID="{8360DB6B-B7D2-4DCE-886A-EC1C22EE632D}" presName="connTx" presStyleLbl="parChTrans1D2" presStyleIdx="2" presStyleCnt="4"/>
      <dgm:spPr/>
      <dgm:t>
        <a:bodyPr/>
        <a:lstStyle/>
        <a:p>
          <a:endParaRPr lang="es-MX"/>
        </a:p>
      </dgm:t>
    </dgm:pt>
    <dgm:pt modelId="{AFDC0600-1D33-4B9C-872C-4EB974E3E316}" type="pres">
      <dgm:prSet presAssocID="{13E07FBE-48E9-4470-8B63-62E6F0F0790F}" presName="root2" presStyleCnt="0"/>
      <dgm:spPr/>
    </dgm:pt>
    <dgm:pt modelId="{0E57EFC2-50AA-4506-ADE4-061A8873DEF1}" type="pres">
      <dgm:prSet presAssocID="{13E07FBE-48E9-4470-8B63-62E6F0F0790F}" presName="LevelTwoTextNode" presStyleLbl="node2" presStyleIdx="2" presStyleCnt="4" custScaleX="404559" custScaleY="198045">
        <dgm:presLayoutVars>
          <dgm:chPref val="3"/>
        </dgm:presLayoutVars>
      </dgm:prSet>
      <dgm:spPr/>
      <dgm:t>
        <a:bodyPr/>
        <a:lstStyle/>
        <a:p>
          <a:endParaRPr lang="es-MX"/>
        </a:p>
      </dgm:t>
    </dgm:pt>
    <dgm:pt modelId="{56355246-762F-44AB-B3FF-6AE8377865C5}" type="pres">
      <dgm:prSet presAssocID="{13E07FBE-48E9-4470-8B63-62E6F0F0790F}" presName="level3hierChild" presStyleCnt="0"/>
      <dgm:spPr/>
    </dgm:pt>
    <dgm:pt modelId="{C4ED811E-EFE6-4C67-9657-4A788E46DAC0}" type="pres">
      <dgm:prSet presAssocID="{9373960F-9740-4678-921C-6BAEA19B66A6}" presName="conn2-1" presStyleLbl="parChTrans1D2" presStyleIdx="3" presStyleCnt="4"/>
      <dgm:spPr/>
      <dgm:t>
        <a:bodyPr/>
        <a:lstStyle/>
        <a:p>
          <a:endParaRPr lang="es-MX"/>
        </a:p>
      </dgm:t>
    </dgm:pt>
    <dgm:pt modelId="{F9612F31-8989-4AAC-9A16-800A5DF87779}" type="pres">
      <dgm:prSet presAssocID="{9373960F-9740-4678-921C-6BAEA19B66A6}" presName="connTx" presStyleLbl="parChTrans1D2" presStyleIdx="3" presStyleCnt="4"/>
      <dgm:spPr/>
      <dgm:t>
        <a:bodyPr/>
        <a:lstStyle/>
        <a:p>
          <a:endParaRPr lang="es-MX"/>
        </a:p>
      </dgm:t>
    </dgm:pt>
    <dgm:pt modelId="{248B3DD3-30D6-4DA6-A0A7-6CAC2B593EC2}" type="pres">
      <dgm:prSet presAssocID="{898EF52F-C1C1-4F34-827E-98369EBADD3D}" presName="root2" presStyleCnt="0"/>
      <dgm:spPr/>
    </dgm:pt>
    <dgm:pt modelId="{C8728C1D-C1E4-4A80-8DD1-2E363EAD7CE2}" type="pres">
      <dgm:prSet presAssocID="{898EF52F-C1C1-4F34-827E-98369EBADD3D}" presName="LevelTwoTextNode" presStyleLbl="node2" presStyleIdx="3" presStyleCnt="4" custScaleX="404559" custScaleY="198045">
        <dgm:presLayoutVars>
          <dgm:chPref val="3"/>
        </dgm:presLayoutVars>
      </dgm:prSet>
      <dgm:spPr/>
      <dgm:t>
        <a:bodyPr/>
        <a:lstStyle/>
        <a:p>
          <a:endParaRPr lang="es-MX"/>
        </a:p>
      </dgm:t>
    </dgm:pt>
    <dgm:pt modelId="{465263B1-EE73-4980-8D1A-443E56068902}" type="pres">
      <dgm:prSet presAssocID="{898EF52F-C1C1-4F34-827E-98369EBADD3D}" presName="level3hierChild" presStyleCnt="0"/>
      <dgm:spPr/>
    </dgm:pt>
  </dgm:ptLst>
  <dgm:cxnLst>
    <dgm:cxn modelId="{8076C3F1-BE7E-4F3A-8B6D-0C9A4A02F03E}" type="presOf" srcId="{8360DB6B-B7D2-4DCE-886A-EC1C22EE632D}" destId="{975BB670-81FF-475C-A664-19E4483914F9}" srcOrd="0" destOrd="0" presId="urn:microsoft.com/office/officeart/2008/layout/HorizontalMultiLevelHierarchy"/>
    <dgm:cxn modelId="{8E55FA09-0EE4-4583-BB5A-7F7F266566BC}" srcId="{A12DE139-74F6-41AB-8149-3C46770E99A0}" destId="{898EF52F-C1C1-4F34-827E-98369EBADD3D}" srcOrd="3" destOrd="0" parTransId="{9373960F-9740-4678-921C-6BAEA19B66A6}" sibTransId="{4849AE3C-C531-4FA1-8233-DC9D4DA66B09}"/>
    <dgm:cxn modelId="{9AE861C7-5E23-4661-B745-4627726E821D}" type="presOf" srcId="{898EF52F-C1C1-4F34-827E-98369EBADD3D}" destId="{C8728C1D-C1E4-4A80-8DD1-2E363EAD7CE2}" srcOrd="0" destOrd="0" presId="urn:microsoft.com/office/officeart/2008/layout/HorizontalMultiLevelHierarchy"/>
    <dgm:cxn modelId="{8431F9F6-3211-4861-B448-0140B9DA80AB}" type="presOf" srcId="{9373960F-9740-4678-921C-6BAEA19B66A6}" destId="{F9612F31-8989-4AAC-9A16-800A5DF87779}" srcOrd="1" destOrd="0" presId="urn:microsoft.com/office/officeart/2008/layout/HorizontalMultiLevelHierarchy"/>
    <dgm:cxn modelId="{172A0149-7509-4178-8DB8-65B771096F62}" type="presOf" srcId="{A12DE139-74F6-41AB-8149-3C46770E99A0}" destId="{0DCA453C-F882-440C-98B9-C899B976B24A}" srcOrd="0" destOrd="0" presId="urn:microsoft.com/office/officeart/2008/layout/HorizontalMultiLevelHierarchy"/>
    <dgm:cxn modelId="{008CA4D3-FDC3-46FC-A8B2-16FC83FF0780}" type="presOf" srcId="{F8483794-E87D-4575-AB26-2AB82F6850E0}" destId="{6360FCB7-BADE-4CF3-906C-5F9A2F640B0C}" srcOrd="1" destOrd="0" presId="urn:microsoft.com/office/officeart/2008/layout/HorizontalMultiLevelHierarchy"/>
    <dgm:cxn modelId="{39B5B1CD-5510-43F3-993E-7F3179B6ABFB}" srcId="{A12DE139-74F6-41AB-8149-3C46770E99A0}" destId="{01DFE570-D8BA-4B42-9D4D-63F40954BD15}" srcOrd="0" destOrd="0" parTransId="{1C3F051D-0D31-4554-8A6C-78AFE35EDB03}" sibTransId="{0A81C4AB-5DE0-4335-8596-11A629585479}"/>
    <dgm:cxn modelId="{6E817D5B-4EEB-4DA8-9092-B56833E47B54}" type="presOf" srcId="{8360DB6B-B7D2-4DCE-886A-EC1C22EE632D}" destId="{9F8D1489-3346-4A46-932B-78715153B54D}" srcOrd="1" destOrd="0" presId="urn:microsoft.com/office/officeart/2008/layout/HorizontalMultiLevelHierarchy"/>
    <dgm:cxn modelId="{06F6DDE2-7D17-4550-860A-AA94BD445A69}" type="presOf" srcId="{01DFE570-D8BA-4B42-9D4D-63F40954BD15}" destId="{6AFA4C74-41CD-4798-87EA-4A85A2B43283}" srcOrd="0" destOrd="0" presId="urn:microsoft.com/office/officeart/2008/layout/HorizontalMultiLevelHierarchy"/>
    <dgm:cxn modelId="{466F141C-4EED-48A2-B8FF-9AD51C66B70E}" srcId="{A12DE139-74F6-41AB-8149-3C46770E99A0}" destId="{13E07FBE-48E9-4470-8B63-62E6F0F0790F}" srcOrd="2" destOrd="0" parTransId="{8360DB6B-B7D2-4DCE-886A-EC1C22EE632D}" sibTransId="{CCF47CAE-B421-491F-9B93-119CDEA977BE}"/>
    <dgm:cxn modelId="{A6B2ED7E-B20C-48CD-B7DE-DD52F7AFD3B8}" type="presOf" srcId="{13E07FBE-48E9-4470-8B63-62E6F0F0790F}" destId="{0E57EFC2-50AA-4506-ADE4-061A8873DEF1}" srcOrd="0" destOrd="0" presId="urn:microsoft.com/office/officeart/2008/layout/HorizontalMultiLevelHierarchy"/>
    <dgm:cxn modelId="{5745E9A9-D736-465D-81B1-AE2DDE13B9D1}" type="presOf" srcId="{1C3F051D-0D31-4554-8A6C-78AFE35EDB03}" destId="{CDABD0E5-7089-4F44-9E03-6426D7637AB6}" srcOrd="0" destOrd="0" presId="urn:microsoft.com/office/officeart/2008/layout/HorizontalMultiLevelHierarchy"/>
    <dgm:cxn modelId="{D4CA5C4F-1D85-49FF-BC89-5A38F106047F}" srcId="{A12DE139-74F6-41AB-8149-3C46770E99A0}" destId="{B17079CF-4078-4F27-B1C6-5E777B256F07}" srcOrd="1" destOrd="0" parTransId="{F8483794-E87D-4575-AB26-2AB82F6850E0}" sibTransId="{186FE71B-CC35-40A3-B889-5562AB32040F}"/>
    <dgm:cxn modelId="{60A6946C-FDB1-4D54-B9A0-770E457E5DBE}" type="presOf" srcId="{9373960F-9740-4678-921C-6BAEA19B66A6}" destId="{C4ED811E-EFE6-4C67-9657-4A788E46DAC0}" srcOrd="0" destOrd="0" presId="urn:microsoft.com/office/officeart/2008/layout/HorizontalMultiLevelHierarchy"/>
    <dgm:cxn modelId="{6026CE39-2F4E-4385-8E20-C258BA39C3B3}" type="presOf" srcId="{1C3F051D-0D31-4554-8A6C-78AFE35EDB03}" destId="{DA6E2A27-8E44-47BE-AB17-03EBA9D88007}" srcOrd="1" destOrd="0" presId="urn:microsoft.com/office/officeart/2008/layout/HorizontalMultiLevelHierarchy"/>
    <dgm:cxn modelId="{6A1809C3-76FC-4276-A126-E034D2781482}" type="presOf" srcId="{F8483794-E87D-4575-AB26-2AB82F6850E0}" destId="{C6B0D7FA-9881-43D1-B5E9-ADD76605BD16}" srcOrd="0" destOrd="0" presId="urn:microsoft.com/office/officeart/2008/layout/HorizontalMultiLevelHierarchy"/>
    <dgm:cxn modelId="{51C75FC0-B8AD-4137-9B17-1A25C18E1F5B}" type="presOf" srcId="{B17079CF-4078-4F27-B1C6-5E777B256F07}" destId="{96F325C7-CAE9-4B0D-96B2-9F235E40B283}" srcOrd="0" destOrd="0" presId="urn:microsoft.com/office/officeart/2008/layout/HorizontalMultiLevelHierarchy"/>
    <dgm:cxn modelId="{05D1206C-5D4B-47B6-B643-6DD9E0074682}" type="presOf" srcId="{234B7E3B-6DE0-46E9-9956-D4FCCD7753FF}" destId="{55A57722-FADE-4494-8EC6-3F14EEB55706}" srcOrd="0" destOrd="0" presId="urn:microsoft.com/office/officeart/2008/layout/HorizontalMultiLevelHierarchy"/>
    <dgm:cxn modelId="{E13B2A9D-C18F-4B97-AC93-E3376D77CDD3}" srcId="{234B7E3B-6DE0-46E9-9956-D4FCCD7753FF}" destId="{A12DE139-74F6-41AB-8149-3C46770E99A0}" srcOrd="0" destOrd="0" parTransId="{560956EC-7DC2-4A7C-964D-A316BF2563CA}" sibTransId="{703F149B-79B7-484B-A7A2-C058F3A9DC72}"/>
    <dgm:cxn modelId="{EEA735BE-02BB-4A7D-A6FE-499C937F3800}" type="presParOf" srcId="{55A57722-FADE-4494-8EC6-3F14EEB55706}" destId="{7085D0E3-8FFF-4632-A9FB-30C5BE479761}" srcOrd="0" destOrd="0" presId="urn:microsoft.com/office/officeart/2008/layout/HorizontalMultiLevelHierarchy"/>
    <dgm:cxn modelId="{0A0F42D1-ED2D-44B3-A00F-6ACB79E01F0D}" type="presParOf" srcId="{7085D0E3-8FFF-4632-A9FB-30C5BE479761}" destId="{0DCA453C-F882-440C-98B9-C899B976B24A}" srcOrd="0" destOrd="0" presId="urn:microsoft.com/office/officeart/2008/layout/HorizontalMultiLevelHierarchy"/>
    <dgm:cxn modelId="{3B68014C-D0EE-49C1-B2A0-6A501A6056C2}" type="presParOf" srcId="{7085D0E3-8FFF-4632-A9FB-30C5BE479761}" destId="{63A1E064-05CF-4B06-B9BC-E795D1329011}" srcOrd="1" destOrd="0" presId="urn:microsoft.com/office/officeart/2008/layout/HorizontalMultiLevelHierarchy"/>
    <dgm:cxn modelId="{F8077284-D9A4-4FB9-95B2-C6F40A12A17B}" type="presParOf" srcId="{63A1E064-05CF-4B06-B9BC-E795D1329011}" destId="{CDABD0E5-7089-4F44-9E03-6426D7637AB6}" srcOrd="0" destOrd="0" presId="urn:microsoft.com/office/officeart/2008/layout/HorizontalMultiLevelHierarchy"/>
    <dgm:cxn modelId="{B6D59441-EE92-4BFE-95A6-45983A758962}" type="presParOf" srcId="{CDABD0E5-7089-4F44-9E03-6426D7637AB6}" destId="{DA6E2A27-8E44-47BE-AB17-03EBA9D88007}" srcOrd="0" destOrd="0" presId="urn:microsoft.com/office/officeart/2008/layout/HorizontalMultiLevelHierarchy"/>
    <dgm:cxn modelId="{FDC75947-C8A4-4D1A-92BB-B50F371BF613}" type="presParOf" srcId="{63A1E064-05CF-4B06-B9BC-E795D1329011}" destId="{28254458-A9A7-4FEE-B152-383F7F41C907}" srcOrd="1" destOrd="0" presId="urn:microsoft.com/office/officeart/2008/layout/HorizontalMultiLevelHierarchy"/>
    <dgm:cxn modelId="{AC4CD144-4837-4177-B6EF-0BEEC6AC9DF2}" type="presParOf" srcId="{28254458-A9A7-4FEE-B152-383F7F41C907}" destId="{6AFA4C74-41CD-4798-87EA-4A85A2B43283}" srcOrd="0" destOrd="0" presId="urn:microsoft.com/office/officeart/2008/layout/HorizontalMultiLevelHierarchy"/>
    <dgm:cxn modelId="{A1BA54C9-DE96-4486-9C02-E69C254EC94B}" type="presParOf" srcId="{28254458-A9A7-4FEE-B152-383F7F41C907}" destId="{5B9622FA-14F9-4C79-AEF8-FC736DB4C6C0}" srcOrd="1" destOrd="0" presId="urn:microsoft.com/office/officeart/2008/layout/HorizontalMultiLevelHierarchy"/>
    <dgm:cxn modelId="{46B66305-6026-4896-BC7E-25532BC851D2}" type="presParOf" srcId="{63A1E064-05CF-4B06-B9BC-E795D1329011}" destId="{C6B0D7FA-9881-43D1-B5E9-ADD76605BD16}" srcOrd="2" destOrd="0" presId="urn:microsoft.com/office/officeart/2008/layout/HorizontalMultiLevelHierarchy"/>
    <dgm:cxn modelId="{BA559369-BDCA-4362-8E1F-07B3819CCADF}" type="presParOf" srcId="{C6B0D7FA-9881-43D1-B5E9-ADD76605BD16}" destId="{6360FCB7-BADE-4CF3-906C-5F9A2F640B0C}" srcOrd="0" destOrd="0" presId="urn:microsoft.com/office/officeart/2008/layout/HorizontalMultiLevelHierarchy"/>
    <dgm:cxn modelId="{A93E2963-021F-40A1-A16A-B5211B9625C6}" type="presParOf" srcId="{63A1E064-05CF-4B06-B9BC-E795D1329011}" destId="{620D8285-C314-4265-B846-DE82C37712E8}" srcOrd="3" destOrd="0" presId="urn:microsoft.com/office/officeart/2008/layout/HorizontalMultiLevelHierarchy"/>
    <dgm:cxn modelId="{AD4361FF-BD90-44F5-AFD3-AFE11BB8F777}" type="presParOf" srcId="{620D8285-C314-4265-B846-DE82C37712E8}" destId="{96F325C7-CAE9-4B0D-96B2-9F235E40B283}" srcOrd="0" destOrd="0" presId="urn:microsoft.com/office/officeart/2008/layout/HorizontalMultiLevelHierarchy"/>
    <dgm:cxn modelId="{B8FFBE14-B1CC-416B-AA71-3C71E00CB5C8}" type="presParOf" srcId="{620D8285-C314-4265-B846-DE82C37712E8}" destId="{6D6B8902-236F-4618-BE50-466832B79C19}" srcOrd="1" destOrd="0" presId="urn:microsoft.com/office/officeart/2008/layout/HorizontalMultiLevelHierarchy"/>
    <dgm:cxn modelId="{FD55F207-99F1-47BC-9D40-07C61478B789}" type="presParOf" srcId="{63A1E064-05CF-4B06-B9BC-E795D1329011}" destId="{975BB670-81FF-475C-A664-19E4483914F9}" srcOrd="4" destOrd="0" presId="urn:microsoft.com/office/officeart/2008/layout/HorizontalMultiLevelHierarchy"/>
    <dgm:cxn modelId="{49DB4BDE-5252-4C9C-B411-1C693C5AFA25}" type="presParOf" srcId="{975BB670-81FF-475C-A664-19E4483914F9}" destId="{9F8D1489-3346-4A46-932B-78715153B54D}" srcOrd="0" destOrd="0" presId="urn:microsoft.com/office/officeart/2008/layout/HorizontalMultiLevelHierarchy"/>
    <dgm:cxn modelId="{F8C9FE04-5FFB-41DF-A3B5-E6C0DA93E385}" type="presParOf" srcId="{63A1E064-05CF-4B06-B9BC-E795D1329011}" destId="{AFDC0600-1D33-4B9C-872C-4EB974E3E316}" srcOrd="5" destOrd="0" presId="urn:microsoft.com/office/officeart/2008/layout/HorizontalMultiLevelHierarchy"/>
    <dgm:cxn modelId="{83F7DBC6-5D9A-475A-8919-A461B1C5EFD6}" type="presParOf" srcId="{AFDC0600-1D33-4B9C-872C-4EB974E3E316}" destId="{0E57EFC2-50AA-4506-ADE4-061A8873DEF1}" srcOrd="0" destOrd="0" presId="urn:microsoft.com/office/officeart/2008/layout/HorizontalMultiLevelHierarchy"/>
    <dgm:cxn modelId="{C0E25A09-DDEC-4E7B-A357-A5F251AEB02D}" type="presParOf" srcId="{AFDC0600-1D33-4B9C-872C-4EB974E3E316}" destId="{56355246-762F-44AB-B3FF-6AE8377865C5}" srcOrd="1" destOrd="0" presId="urn:microsoft.com/office/officeart/2008/layout/HorizontalMultiLevelHierarchy"/>
    <dgm:cxn modelId="{D3126395-B1FD-45AA-A8A0-A1710FA61741}" type="presParOf" srcId="{63A1E064-05CF-4B06-B9BC-E795D1329011}" destId="{C4ED811E-EFE6-4C67-9657-4A788E46DAC0}" srcOrd="6" destOrd="0" presId="urn:microsoft.com/office/officeart/2008/layout/HorizontalMultiLevelHierarchy"/>
    <dgm:cxn modelId="{143CE660-C657-4C75-8A26-5061E4936CD3}" type="presParOf" srcId="{C4ED811E-EFE6-4C67-9657-4A788E46DAC0}" destId="{F9612F31-8989-4AAC-9A16-800A5DF87779}" srcOrd="0" destOrd="0" presId="urn:microsoft.com/office/officeart/2008/layout/HorizontalMultiLevelHierarchy"/>
    <dgm:cxn modelId="{9FD43B2D-049E-4AB0-924F-858FC112113E}" type="presParOf" srcId="{63A1E064-05CF-4B06-B9BC-E795D1329011}" destId="{248B3DD3-30D6-4DA6-A0A7-6CAC2B593EC2}" srcOrd="7" destOrd="0" presId="urn:microsoft.com/office/officeart/2008/layout/HorizontalMultiLevelHierarchy"/>
    <dgm:cxn modelId="{46818D8D-EC5E-4EC8-B346-28A63192EA40}" type="presParOf" srcId="{248B3DD3-30D6-4DA6-A0A7-6CAC2B593EC2}" destId="{C8728C1D-C1E4-4A80-8DD1-2E363EAD7CE2}" srcOrd="0" destOrd="0" presId="urn:microsoft.com/office/officeart/2008/layout/HorizontalMultiLevelHierarchy"/>
    <dgm:cxn modelId="{6EE95BA9-E37D-4C89-A151-98D0DEFB5C81}" type="presParOf" srcId="{248B3DD3-30D6-4DA6-A0A7-6CAC2B593EC2}" destId="{465263B1-EE73-4980-8D1A-443E56068902}"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34B7E3B-6DE0-46E9-9956-D4FCCD7753FF}"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es-MX"/>
        </a:p>
      </dgm:t>
    </dgm:pt>
    <dgm:pt modelId="{A12DE139-74F6-41AB-8149-3C46770E99A0}">
      <dgm:prSet phldrT="[Texto]"/>
      <dgm:spPr>
        <a:solidFill>
          <a:schemeClr val="tx2">
            <a:lumMod val="60000"/>
            <a:lumOff val="40000"/>
          </a:schemeClr>
        </a:solidFill>
      </dgm:spPr>
      <dgm:t>
        <a:bodyPr/>
        <a:lstStyle/>
        <a:p>
          <a:r>
            <a:rPr lang="es-MX" dirty="0" smtClean="0">
              <a:solidFill>
                <a:schemeClr val="bg1"/>
              </a:solidFill>
            </a:rPr>
            <a:t>COMISIÓN PARA LA IGUALDA DE GÉNERO</a:t>
          </a:r>
          <a:endParaRPr lang="es-MX" dirty="0">
            <a:solidFill>
              <a:schemeClr val="bg1"/>
            </a:solidFill>
          </a:endParaRPr>
        </a:p>
      </dgm:t>
    </dgm:pt>
    <dgm:pt modelId="{560956EC-7DC2-4A7C-964D-A316BF2563CA}" type="parTrans" cxnId="{E13B2A9D-C18F-4B97-AC93-E3376D77CDD3}">
      <dgm:prSet/>
      <dgm:spPr/>
      <dgm:t>
        <a:bodyPr/>
        <a:lstStyle/>
        <a:p>
          <a:endParaRPr lang="es-MX">
            <a:solidFill>
              <a:schemeClr val="tx1"/>
            </a:solidFill>
          </a:endParaRPr>
        </a:p>
      </dgm:t>
    </dgm:pt>
    <dgm:pt modelId="{703F149B-79B7-484B-A7A2-C058F3A9DC72}" type="sibTrans" cxnId="{E13B2A9D-C18F-4B97-AC93-E3376D77CDD3}">
      <dgm:prSet/>
      <dgm:spPr/>
      <dgm:t>
        <a:bodyPr/>
        <a:lstStyle/>
        <a:p>
          <a:endParaRPr lang="es-MX">
            <a:solidFill>
              <a:schemeClr val="tx1"/>
            </a:solidFill>
          </a:endParaRPr>
        </a:p>
      </dgm:t>
    </dgm:pt>
    <dgm:pt modelId="{01DFE570-D8BA-4B42-9D4D-63F40954BD15}">
      <dgm:prSet phldrT="[Texto]" custT="1"/>
      <dgm:spPr>
        <a:solidFill>
          <a:schemeClr val="accent6">
            <a:lumMod val="20000"/>
            <a:lumOff val="80000"/>
          </a:schemeClr>
        </a:solidFill>
      </dgm:spPr>
      <dgm:t>
        <a:bodyPr/>
        <a:lstStyle/>
        <a:p>
          <a:r>
            <a:rPr lang="es-MX" sz="1800" dirty="0" smtClean="0">
              <a:solidFill>
                <a:schemeClr val="tx1"/>
              </a:solidFill>
            </a:rPr>
            <a:t>Promover la planeación del desarrollo municipal bajo una perspectiva de equidad de género.</a:t>
          </a:r>
          <a:endParaRPr lang="es-MX" sz="1800" dirty="0">
            <a:solidFill>
              <a:schemeClr val="tx1"/>
            </a:solidFill>
          </a:endParaRPr>
        </a:p>
      </dgm:t>
    </dgm:pt>
    <dgm:pt modelId="{1C3F051D-0D31-4554-8A6C-78AFE35EDB03}" type="parTrans" cxnId="{39B5B1CD-5510-43F3-993E-7F3179B6ABFB}">
      <dgm:prSet/>
      <dgm:spPr>
        <a:solidFill>
          <a:schemeClr val="tx2">
            <a:lumMod val="60000"/>
            <a:lumOff val="40000"/>
          </a:schemeClr>
        </a:solidFill>
        <a:ln>
          <a:solidFill>
            <a:schemeClr val="accent1">
              <a:lumMod val="75000"/>
            </a:schemeClr>
          </a:solidFill>
        </a:ln>
      </dgm:spPr>
      <dgm:t>
        <a:bodyPr/>
        <a:lstStyle/>
        <a:p>
          <a:endParaRPr lang="es-MX">
            <a:solidFill>
              <a:schemeClr val="tx1"/>
            </a:solidFill>
          </a:endParaRPr>
        </a:p>
      </dgm:t>
    </dgm:pt>
    <dgm:pt modelId="{0A81C4AB-5DE0-4335-8596-11A629585479}" type="sibTrans" cxnId="{39B5B1CD-5510-43F3-993E-7F3179B6ABFB}">
      <dgm:prSet/>
      <dgm:spPr/>
      <dgm:t>
        <a:bodyPr/>
        <a:lstStyle/>
        <a:p>
          <a:endParaRPr lang="es-MX">
            <a:solidFill>
              <a:schemeClr val="tx1"/>
            </a:solidFill>
          </a:endParaRPr>
        </a:p>
      </dgm:t>
    </dgm:pt>
    <dgm:pt modelId="{B17079CF-4078-4F27-B1C6-5E777B256F07}">
      <dgm:prSet phldrT="[Texto]" custT="1"/>
      <dgm:spPr>
        <a:solidFill>
          <a:schemeClr val="accent2">
            <a:lumMod val="40000"/>
            <a:lumOff val="60000"/>
          </a:schemeClr>
        </a:solidFill>
      </dgm:spPr>
      <dgm:t>
        <a:bodyPr/>
        <a:lstStyle/>
        <a:p>
          <a:r>
            <a:rPr lang="es-MX" sz="1800" dirty="0" smtClean="0">
              <a:solidFill>
                <a:schemeClr val="tx1"/>
              </a:solidFill>
            </a:rPr>
            <a:t>Gestionar que los apoyos y recursos que se soliciten, cumplan  en su distribución con el principio de equidad de género.</a:t>
          </a:r>
          <a:endParaRPr lang="es-MX" sz="1800" dirty="0">
            <a:solidFill>
              <a:schemeClr val="tx1"/>
            </a:solidFill>
          </a:endParaRPr>
        </a:p>
      </dgm:t>
    </dgm:pt>
    <dgm:pt modelId="{F8483794-E87D-4575-AB26-2AB82F6850E0}" type="parTrans" cxnId="{D4CA5C4F-1D85-49FF-BC89-5A38F106047F}">
      <dgm:prSet/>
      <dgm:spPr>
        <a:ln>
          <a:solidFill>
            <a:schemeClr val="accent1">
              <a:lumMod val="75000"/>
            </a:schemeClr>
          </a:solidFill>
        </a:ln>
      </dgm:spPr>
      <dgm:t>
        <a:bodyPr/>
        <a:lstStyle/>
        <a:p>
          <a:endParaRPr lang="es-MX">
            <a:solidFill>
              <a:schemeClr val="tx1"/>
            </a:solidFill>
          </a:endParaRPr>
        </a:p>
      </dgm:t>
    </dgm:pt>
    <dgm:pt modelId="{186FE71B-CC35-40A3-B889-5562AB32040F}" type="sibTrans" cxnId="{D4CA5C4F-1D85-49FF-BC89-5A38F106047F}">
      <dgm:prSet/>
      <dgm:spPr/>
      <dgm:t>
        <a:bodyPr/>
        <a:lstStyle/>
        <a:p>
          <a:endParaRPr lang="es-MX">
            <a:solidFill>
              <a:schemeClr val="tx1"/>
            </a:solidFill>
          </a:endParaRPr>
        </a:p>
      </dgm:t>
    </dgm:pt>
    <dgm:pt modelId="{13E07FBE-48E9-4470-8B63-62E6F0F0790F}">
      <dgm:prSet phldrT="[Texto]" custT="1"/>
      <dgm:spPr>
        <a:solidFill>
          <a:schemeClr val="accent6">
            <a:lumMod val="60000"/>
            <a:lumOff val="40000"/>
          </a:schemeClr>
        </a:solidFill>
      </dgm:spPr>
      <dgm:t>
        <a:bodyPr/>
        <a:lstStyle/>
        <a:p>
          <a:r>
            <a:rPr lang="es-MX" sz="1800" dirty="0" smtClean="0">
              <a:solidFill>
                <a:schemeClr val="tx1"/>
              </a:solidFill>
            </a:rPr>
            <a:t>Impulsar la creación del Instituto Municipal de las Mujeres como un Organismo Público Descentralizado.</a:t>
          </a:r>
          <a:endParaRPr lang="es-MX" sz="1800" dirty="0">
            <a:solidFill>
              <a:schemeClr val="tx1"/>
            </a:solidFill>
          </a:endParaRPr>
        </a:p>
      </dgm:t>
    </dgm:pt>
    <dgm:pt modelId="{8360DB6B-B7D2-4DCE-886A-EC1C22EE632D}" type="parTrans" cxnId="{466F141C-4EED-48A2-B8FF-9AD51C66B70E}">
      <dgm:prSet/>
      <dgm:spPr>
        <a:solidFill>
          <a:schemeClr val="tx2">
            <a:lumMod val="60000"/>
            <a:lumOff val="40000"/>
          </a:schemeClr>
        </a:solidFill>
        <a:ln>
          <a:solidFill>
            <a:schemeClr val="accent1">
              <a:lumMod val="75000"/>
            </a:schemeClr>
          </a:solidFill>
        </a:ln>
      </dgm:spPr>
      <dgm:t>
        <a:bodyPr/>
        <a:lstStyle/>
        <a:p>
          <a:endParaRPr lang="es-MX">
            <a:solidFill>
              <a:schemeClr val="tx1"/>
            </a:solidFill>
          </a:endParaRPr>
        </a:p>
      </dgm:t>
    </dgm:pt>
    <dgm:pt modelId="{CCF47CAE-B421-491F-9B93-119CDEA977BE}" type="sibTrans" cxnId="{466F141C-4EED-48A2-B8FF-9AD51C66B70E}">
      <dgm:prSet/>
      <dgm:spPr/>
      <dgm:t>
        <a:bodyPr/>
        <a:lstStyle/>
        <a:p>
          <a:endParaRPr lang="es-MX">
            <a:solidFill>
              <a:schemeClr val="tx1"/>
            </a:solidFill>
          </a:endParaRPr>
        </a:p>
      </dgm:t>
    </dgm:pt>
    <dgm:pt modelId="{898EF52F-C1C1-4F34-827E-98369EBADD3D}">
      <dgm:prSet custT="1"/>
      <dgm:spPr>
        <a:solidFill>
          <a:schemeClr val="accent5">
            <a:lumMod val="60000"/>
            <a:lumOff val="40000"/>
          </a:schemeClr>
        </a:solidFill>
      </dgm:spPr>
      <dgm:t>
        <a:bodyPr/>
        <a:lstStyle/>
        <a:p>
          <a:r>
            <a:rPr lang="es-MX" sz="1800" dirty="0" smtClean="0">
              <a:solidFill>
                <a:schemeClr val="tx1"/>
              </a:solidFill>
            </a:rPr>
            <a:t>Formular en coordinación con el Instituto Municipal de las Mujeres, el Plan de Igualdad del Municipio.	</a:t>
          </a:r>
          <a:endParaRPr lang="es-MX" sz="1800" dirty="0">
            <a:solidFill>
              <a:schemeClr val="tx1"/>
            </a:solidFill>
          </a:endParaRPr>
        </a:p>
      </dgm:t>
    </dgm:pt>
    <dgm:pt modelId="{9373960F-9740-4678-921C-6BAEA19B66A6}" type="parTrans" cxnId="{8E55FA09-0EE4-4583-BB5A-7F7F266566BC}">
      <dgm:prSet/>
      <dgm:spPr>
        <a:solidFill>
          <a:schemeClr val="tx2">
            <a:lumMod val="60000"/>
            <a:lumOff val="40000"/>
          </a:schemeClr>
        </a:solidFill>
        <a:ln>
          <a:solidFill>
            <a:schemeClr val="accent1">
              <a:lumMod val="75000"/>
            </a:schemeClr>
          </a:solidFill>
        </a:ln>
      </dgm:spPr>
      <dgm:t>
        <a:bodyPr/>
        <a:lstStyle/>
        <a:p>
          <a:endParaRPr lang="es-MX">
            <a:solidFill>
              <a:schemeClr val="tx1"/>
            </a:solidFill>
          </a:endParaRPr>
        </a:p>
      </dgm:t>
    </dgm:pt>
    <dgm:pt modelId="{4849AE3C-C531-4FA1-8233-DC9D4DA66B09}" type="sibTrans" cxnId="{8E55FA09-0EE4-4583-BB5A-7F7F266566BC}">
      <dgm:prSet/>
      <dgm:spPr/>
      <dgm:t>
        <a:bodyPr/>
        <a:lstStyle/>
        <a:p>
          <a:endParaRPr lang="es-MX">
            <a:solidFill>
              <a:schemeClr val="tx1"/>
            </a:solidFill>
          </a:endParaRPr>
        </a:p>
      </dgm:t>
    </dgm:pt>
    <dgm:pt modelId="{55A57722-FADE-4494-8EC6-3F14EEB55706}" type="pres">
      <dgm:prSet presAssocID="{234B7E3B-6DE0-46E9-9956-D4FCCD7753FF}" presName="Name0" presStyleCnt="0">
        <dgm:presLayoutVars>
          <dgm:chPref val="1"/>
          <dgm:dir/>
          <dgm:animOne val="branch"/>
          <dgm:animLvl val="lvl"/>
          <dgm:resizeHandles val="exact"/>
        </dgm:presLayoutVars>
      </dgm:prSet>
      <dgm:spPr/>
      <dgm:t>
        <a:bodyPr/>
        <a:lstStyle/>
        <a:p>
          <a:endParaRPr lang="es-MX"/>
        </a:p>
      </dgm:t>
    </dgm:pt>
    <dgm:pt modelId="{7085D0E3-8FFF-4632-A9FB-30C5BE479761}" type="pres">
      <dgm:prSet presAssocID="{A12DE139-74F6-41AB-8149-3C46770E99A0}" presName="root1" presStyleCnt="0"/>
      <dgm:spPr/>
    </dgm:pt>
    <dgm:pt modelId="{0DCA453C-F882-440C-98B9-C899B976B24A}" type="pres">
      <dgm:prSet presAssocID="{A12DE139-74F6-41AB-8149-3C46770E99A0}" presName="LevelOneTextNode" presStyleLbl="node0" presStyleIdx="0" presStyleCnt="1" custScaleY="127567">
        <dgm:presLayoutVars>
          <dgm:chPref val="3"/>
        </dgm:presLayoutVars>
      </dgm:prSet>
      <dgm:spPr/>
      <dgm:t>
        <a:bodyPr/>
        <a:lstStyle/>
        <a:p>
          <a:endParaRPr lang="es-MX"/>
        </a:p>
      </dgm:t>
    </dgm:pt>
    <dgm:pt modelId="{63A1E064-05CF-4B06-B9BC-E795D1329011}" type="pres">
      <dgm:prSet presAssocID="{A12DE139-74F6-41AB-8149-3C46770E99A0}" presName="level2hierChild" presStyleCnt="0"/>
      <dgm:spPr/>
    </dgm:pt>
    <dgm:pt modelId="{CDABD0E5-7089-4F44-9E03-6426D7637AB6}" type="pres">
      <dgm:prSet presAssocID="{1C3F051D-0D31-4554-8A6C-78AFE35EDB03}" presName="conn2-1" presStyleLbl="parChTrans1D2" presStyleIdx="0" presStyleCnt="4"/>
      <dgm:spPr/>
      <dgm:t>
        <a:bodyPr/>
        <a:lstStyle/>
        <a:p>
          <a:endParaRPr lang="es-MX"/>
        </a:p>
      </dgm:t>
    </dgm:pt>
    <dgm:pt modelId="{DA6E2A27-8E44-47BE-AB17-03EBA9D88007}" type="pres">
      <dgm:prSet presAssocID="{1C3F051D-0D31-4554-8A6C-78AFE35EDB03}" presName="connTx" presStyleLbl="parChTrans1D2" presStyleIdx="0" presStyleCnt="4"/>
      <dgm:spPr/>
      <dgm:t>
        <a:bodyPr/>
        <a:lstStyle/>
        <a:p>
          <a:endParaRPr lang="es-MX"/>
        </a:p>
      </dgm:t>
    </dgm:pt>
    <dgm:pt modelId="{28254458-A9A7-4FEE-B152-383F7F41C907}" type="pres">
      <dgm:prSet presAssocID="{01DFE570-D8BA-4B42-9D4D-63F40954BD15}" presName="root2" presStyleCnt="0"/>
      <dgm:spPr/>
    </dgm:pt>
    <dgm:pt modelId="{6AFA4C74-41CD-4798-87EA-4A85A2B43283}" type="pres">
      <dgm:prSet presAssocID="{01DFE570-D8BA-4B42-9D4D-63F40954BD15}" presName="LevelTwoTextNode" presStyleLbl="node2" presStyleIdx="0" presStyleCnt="4" custScaleX="404559" custScaleY="198045">
        <dgm:presLayoutVars>
          <dgm:chPref val="3"/>
        </dgm:presLayoutVars>
      </dgm:prSet>
      <dgm:spPr/>
      <dgm:t>
        <a:bodyPr/>
        <a:lstStyle/>
        <a:p>
          <a:endParaRPr lang="es-MX"/>
        </a:p>
      </dgm:t>
    </dgm:pt>
    <dgm:pt modelId="{5B9622FA-14F9-4C79-AEF8-FC736DB4C6C0}" type="pres">
      <dgm:prSet presAssocID="{01DFE570-D8BA-4B42-9D4D-63F40954BD15}" presName="level3hierChild" presStyleCnt="0"/>
      <dgm:spPr/>
    </dgm:pt>
    <dgm:pt modelId="{C6B0D7FA-9881-43D1-B5E9-ADD76605BD16}" type="pres">
      <dgm:prSet presAssocID="{F8483794-E87D-4575-AB26-2AB82F6850E0}" presName="conn2-1" presStyleLbl="parChTrans1D2" presStyleIdx="1" presStyleCnt="4"/>
      <dgm:spPr/>
      <dgm:t>
        <a:bodyPr/>
        <a:lstStyle/>
        <a:p>
          <a:endParaRPr lang="es-MX"/>
        </a:p>
      </dgm:t>
    </dgm:pt>
    <dgm:pt modelId="{6360FCB7-BADE-4CF3-906C-5F9A2F640B0C}" type="pres">
      <dgm:prSet presAssocID="{F8483794-E87D-4575-AB26-2AB82F6850E0}" presName="connTx" presStyleLbl="parChTrans1D2" presStyleIdx="1" presStyleCnt="4"/>
      <dgm:spPr/>
      <dgm:t>
        <a:bodyPr/>
        <a:lstStyle/>
        <a:p>
          <a:endParaRPr lang="es-MX"/>
        </a:p>
      </dgm:t>
    </dgm:pt>
    <dgm:pt modelId="{620D8285-C314-4265-B846-DE82C37712E8}" type="pres">
      <dgm:prSet presAssocID="{B17079CF-4078-4F27-B1C6-5E777B256F07}" presName="root2" presStyleCnt="0"/>
      <dgm:spPr/>
    </dgm:pt>
    <dgm:pt modelId="{96F325C7-CAE9-4B0D-96B2-9F235E40B283}" type="pres">
      <dgm:prSet presAssocID="{B17079CF-4078-4F27-B1C6-5E777B256F07}" presName="LevelTwoTextNode" presStyleLbl="node2" presStyleIdx="1" presStyleCnt="4" custScaleX="404559" custScaleY="198045">
        <dgm:presLayoutVars>
          <dgm:chPref val="3"/>
        </dgm:presLayoutVars>
      </dgm:prSet>
      <dgm:spPr/>
      <dgm:t>
        <a:bodyPr/>
        <a:lstStyle/>
        <a:p>
          <a:endParaRPr lang="es-MX"/>
        </a:p>
      </dgm:t>
    </dgm:pt>
    <dgm:pt modelId="{6D6B8902-236F-4618-BE50-466832B79C19}" type="pres">
      <dgm:prSet presAssocID="{B17079CF-4078-4F27-B1C6-5E777B256F07}" presName="level3hierChild" presStyleCnt="0"/>
      <dgm:spPr/>
    </dgm:pt>
    <dgm:pt modelId="{975BB670-81FF-475C-A664-19E4483914F9}" type="pres">
      <dgm:prSet presAssocID="{8360DB6B-B7D2-4DCE-886A-EC1C22EE632D}" presName="conn2-1" presStyleLbl="parChTrans1D2" presStyleIdx="2" presStyleCnt="4"/>
      <dgm:spPr/>
      <dgm:t>
        <a:bodyPr/>
        <a:lstStyle/>
        <a:p>
          <a:endParaRPr lang="es-MX"/>
        </a:p>
      </dgm:t>
    </dgm:pt>
    <dgm:pt modelId="{9F8D1489-3346-4A46-932B-78715153B54D}" type="pres">
      <dgm:prSet presAssocID="{8360DB6B-B7D2-4DCE-886A-EC1C22EE632D}" presName="connTx" presStyleLbl="parChTrans1D2" presStyleIdx="2" presStyleCnt="4"/>
      <dgm:spPr/>
      <dgm:t>
        <a:bodyPr/>
        <a:lstStyle/>
        <a:p>
          <a:endParaRPr lang="es-MX"/>
        </a:p>
      </dgm:t>
    </dgm:pt>
    <dgm:pt modelId="{AFDC0600-1D33-4B9C-872C-4EB974E3E316}" type="pres">
      <dgm:prSet presAssocID="{13E07FBE-48E9-4470-8B63-62E6F0F0790F}" presName="root2" presStyleCnt="0"/>
      <dgm:spPr/>
    </dgm:pt>
    <dgm:pt modelId="{0E57EFC2-50AA-4506-ADE4-061A8873DEF1}" type="pres">
      <dgm:prSet presAssocID="{13E07FBE-48E9-4470-8B63-62E6F0F0790F}" presName="LevelTwoTextNode" presStyleLbl="node2" presStyleIdx="2" presStyleCnt="4" custScaleX="404559" custScaleY="198045">
        <dgm:presLayoutVars>
          <dgm:chPref val="3"/>
        </dgm:presLayoutVars>
      </dgm:prSet>
      <dgm:spPr/>
      <dgm:t>
        <a:bodyPr/>
        <a:lstStyle/>
        <a:p>
          <a:endParaRPr lang="es-MX"/>
        </a:p>
      </dgm:t>
    </dgm:pt>
    <dgm:pt modelId="{56355246-762F-44AB-B3FF-6AE8377865C5}" type="pres">
      <dgm:prSet presAssocID="{13E07FBE-48E9-4470-8B63-62E6F0F0790F}" presName="level3hierChild" presStyleCnt="0"/>
      <dgm:spPr/>
    </dgm:pt>
    <dgm:pt modelId="{C4ED811E-EFE6-4C67-9657-4A788E46DAC0}" type="pres">
      <dgm:prSet presAssocID="{9373960F-9740-4678-921C-6BAEA19B66A6}" presName="conn2-1" presStyleLbl="parChTrans1D2" presStyleIdx="3" presStyleCnt="4"/>
      <dgm:spPr/>
      <dgm:t>
        <a:bodyPr/>
        <a:lstStyle/>
        <a:p>
          <a:endParaRPr lang="es-MX"/>
        </a:p>
      </dgm:t>
    </dgm:pt>
    <dgm:pt modelId="{F9612F31-8989-4AAC-9A16-800A5DF87779}" type="pres">
      <dgm:prSet presAssocID="{9373960F-9740-4678-921C-6BAEA19B66A6}" presName="connTx" presStyleLbl="parChTrans1D2" presStyleIdx="3" presStyleCnt="4"/>
      <dgm:spPr/>
      <dgm:t>
        <a:bodyPr/>
        <a:lstStyle/>
        <a:p>
          <a:endParaRPr lang="es-MX"/>
        </a:p>
      </dgm:t>
    </dgm:pt>
    <dgm:pt modelId="{248B3DD3-30D6-4DA6-A0A7-6CAC2B593EC2}" type="pres">
      <dgm:prSet presAssocID="{898EF52F-C1C1-4F34-827E-98369EBADD3D}" presName="root2" presStyleCnt="0"/>
      <dgm:spPr/>
    </dgm:pt>
    <dgm:pt modelId="{C8728C1D-C1E4-4A80-8DD1-2E363EAD7CE2}" type="pres">
      <dgm:prSet presAssocID="{898EF52F-C1C1-4F34-827E-98369EBADD3D}" presName="LevelTwoTextNode" presStyleLbl="node2" presStyleIdx="3" presStyleCnt="4" custScaleX="404559" custScaleY="198045">
        <dgm:presLayoutVars>
          <dgm:chPref val="3"/>
        </dgm:presLayoutVars>
      </dgm:prSet>
      <dgm:spPr/>
      <dgm:t>
        <a:bodyPr/>
        <a:lstStyle/>
        <a:p>
          <a:endParaRPr lang="es-MX"/>
        </a:p>
      </dgm:t>
    </dgm:pt>
    <dgm:pt modelId="{465263B1-EE73-4980-8D1A-443E56068902}" type="pres">
      <dgm:prSet presAssocID="{898EF52F-C1C1-4F34-827E-98369EBADD3D}" presName="level3hierChild" presStyleCnt="0"/>
      <dgm:spPr/>
    </dgm:pt>
  </dgm:ptLst>
  <dgm:cxnLst>
    <dgm:cxn modelId="{E634E323-0721-4D45-B404-00B529A332C9}" type="presOf" srcId="{01DFE570-D8BA-4B42-9D4D-63F40954BD15}" destId="{6AFA4C74-41CD-4798-87EA-4A85A2B43283}" srcOrd="0" destOrd="0" presId="urn:microsoft.com/office/officeart/2008/layout/HorizontalMultiLevelHierarchy"/>
    <dgm:cxn modelId="{123B31FC-4C50-4EC7-ADC0-05E209F4213F}" type="presOf" srcId="{234B7E3B-6DE0-46E9-9956-D4FCCD7753FF}" destId="{55A57722-FADE-4494-8EC6-3F14EEB55706}" srcOrd="0" destOrd="0" presId="urn:microsoft.com/office/officeart/2008/layout/HorizontalMultiLevelHierarchy"/>
    <dgm:cxn modelId="{6EE42357-64B9-4D52-A43E-6ACD2F06186B}" type="presOf" srcId="{1C3F051D-0D31-4554-8A6C-78AFE35EDB03}" destId="{CDABD0E5-7089-4F44-9E03-6426D7637AB6}" srcOrd="0" destOrd="0" presId="urn:microsoft.com/office/officeart/2008/layout/HorizontalMultiLevelHierarchy"/>
    <dgm:cxn modelId="{69E9230E-486E-4CF7-A1B2-A4A74FE507D3}" type="presOf" srcId="{F8483794-E87D-4575-AB26-2AB82F6850E0}" destId="{6360FCB7-BADE-4CF3-906C-5F9A2F640B0C}" srcOrd="1" destOrd="0" presId="urn:microsoft.com/office/officeart/2008/layout/HorizontalMultiLevelHierarchy"/>
    <dgm:cxn modelId="{E13B2A9D-C18F-4B97-AC93-E3376D77CDD3}" srcId="{234B7E3B-6DE0-46E9-9956-D4FCCD7753FF}" destId="{A12DE139-74F6-41AB-8149-3C46770E99A0}" srcOrd="0" destOrd="0" parTransId="{560956EC-7DC2-4A7C-964D-A316BF2563CA}" sibTransId="{703F149B-79B7-484B-A7A2-C058F3A9DC72}"/>
    <dgm:cxn modelId="{0CE2C96A-346F-4453-AA58-553F7C60AE10}" type="presOf" srcId="{9373960F-9740-4678-921C-6BAEA19B66A6}" destId="{C4ED811E-EFE6-4C67-9657-4A788E46DAC0}" srcOrd="0" destOrd="0" presId="urn:microsoft.com/office/officeart/2008/layout/HorizontalMultiLevelHierarchy"/>
    <dgm:cxn modelId="{4E3508B8-B5EC-4553-9B05-EB4CDCCA9713}" type="presOf" srcId="{F8483794-E87D-4575-AB26-2AB82F6850E0}" destId="{C6B0D7FA-9881-43D1-B5E9-ADD76605BD16}" srcOrd="0" destOrd="0" presId="urn:microsoft.com/office/officeart/2008/layout/HorizontalMultiLevelHierarchy"/>
    <dgm:cxn modelId="{0DA5C3DC-41D8-449F-9151-09A4AFB9DF32}" type="presOf" srcId="{8360DB6B-B7D2-4DCE-886A-EC1C22EE632D}" destId="{9F8D1489-3346-4A46-932B-78715153B54D}" srcOrd="1" destOrd="0" presId="urn:microsoft.com/office/officeart/2008/layout/HorizontalMultiLevelHierarchy"/>
    <dgm:cxn modelId="{39B5B1CD-5510-43F3-993E-7F3179B6ABFB}" srcId="{A12DE139-74F6-41AB-8149-3C46770E99A0}" destId="{01DFE570-D8BA-4B42-9D4D-63F40954BD15}" srcOrd="0" destOrd="0" parTransId="{1C3F051D-0D31-4554-8A6C-78AFE35EDB03}" sibTransId="{0A81C4AB-5DE0-4335-8596-11A629585479}"/>
    <dgm:cxn modelId="{8E55FA09-0EE4-4583-BB5A-7F7F266566BC}" srcId="{A12DE139-74F6-41AB-8149-3C46770E99A0}" destId="{898EF52F-C1C1-4F34-827E-98369EBADD3D}" srcOrd="3" destOrd="0" parTransId="{9373960F-9740-4678-921C-6BAEA19B66A6}" sibTransId="{4849AE3C-C531-4FA1-8233-DC9D4DA66B09}"/>
    <dgm:cxn modelId="{7B29BED1-D8A6-446A-A1A7-50588827BFF9}" type="presOf" srcId="{13E07FBE-48E9-4470-8B63-62E6F0F0790F}" destId="{0E57EFC2-50AA-4506-ADE4-061A8873DEF1}" srcOrd="0" destOrd="0" presId="urn:microsoft.com/office/officeart/2008/layout/HorizontalMultiLevelHierarchy"/>
    <dgm:cxn modelId="{F7F2BF53-FE27-49A6-9EDD-A37B4243B548}" type="presOf" srcId="{9373960F-9740-4678-921C-6BAEA19B66A6}" destId="{F9612F31-8989-4AAC-9A16-800A5DF87779}" srcOrd="1" destOrd="0" presId="urn:microsoft.com/office/officeart/2008/layout/HorizontalMultiLevelHierarchy"/>
    <dgm:cxn modelId="{D4CA5C4F-1D85-49FF-BC89-5A38F106047F}" srcId="{A12DE139-74F6-41AB-8149-3C46770E99A0}" destId="{B17079CF-4078-4F27-B1C6-5E777B256F07}" srcOrd="1" destOrd="0" parTransId="{F8483794-E87D-4575-AB26-2AB82F6850E0}" sibTransId="{186FE71B-CC35-40A3-B889-5562AB32040F}"/>
    <dgm:cxn modelId="{FF058C75-FFD7-47BD-B4BE-A137983BF0E5}" type="presOf" srcId="{1C3F051D-0D31-4554-8A6C-78AFE35EDB03}" destId="{DA6E2A27-8E44-47BE-AB17-03EBA9D88007}" srcOrd="1" destOrd="0" presId="urn:microsoft.com/office/officeart/2008/layout/HorizontalMultiLevelHierarchy"/>
    <dgm:cxn modelId="{ED9DBECC-DC24-47B0-AB05-B4626DF2BB73}" type="presOf" srcId="{A12DE139-74F6-41AB-8149-3C46770E99A0}" destId="{0DCA453C-F882-440C-98B9-C899B976B24A}" srcOrd="0" destOrd="0" presId="urn:microsoft.com/office/officeart/2008/layout/HorizontalMultiLevelHierarchy"/>
    <dgm:cxn modelId="{0E5701B7-5F82-4AA9-AE43-B8473F7A153D}" type="presOf" srcId="{B17079CF-4078-4F27-B1C6-5E777B256F07}" destId="{96F325C7-CAE9-4B0D-96B2-9F235E40B283}" srcOrd="0" destOrd="0" presId="urn:microsoft.com/office/officeart/2008/layout/HorizontalMultiLevelHierarchy"/>
    <dgm:cxn modelId="{23B5666A-F485-429A-883B-2475B94BD8DC}" type="presOf" srcId="{898EF52F-C1C1-4F34-827E-98369EBADD3D}" destId="{C8728C1D-C1E4-4A80-8DD1-2E363EAD7CE2}" srcOrd="0" destOrd="0" presId="urn:microsoft.com/office/officeart/2008/layout/HorizontalMultiLevelHierarchy"/>
    <dgm:cxn modelId="{08DEF0EA-3114-408D-9CDE-14185FD5A306}" type="presOf" srcId="{8360DB6B-B7D2-4DCE-886A-EC1C22EE632D}" destId="{975BB670-81FF-475C-A664-19E4483914F9}" srcOrd="0" destOrd="0" presId="urn:microsoft.com/office/officeart/2008/layout/HorizontalMultiLevelHierarchy"/>
    <dgm:cxn modelId="{466F141C-4EED-48A2-B8FF-9AD51C66B70E}" srcId="{A12DE139-74F6-41AB-8149-3C46770E99A0}" destId="{13E07FBE-48E9-4470-8B63-62E6F0F0790F}" srcOrd="2" destOrd="0" parTransId="{8360DB6B-B7D2-4DCE-886A-EC1C22EE632D}" sibTransId="{CCF47CAE-B421-491F-9B93-119CDEA977BE}"/>
    <dgm:cxn modelId="{F622C687-8BDD-4317-835D-06727419F478}" type="presParOf" srcId="{55A57722-FADE-4494-8EC6-3F14EEB55706}" destId="{7085D0E3-8FFF-4632-A9FB-30C5BE479761}" srcOrd="0" destOrd="0" presId="urn:microsoft.com/office/officeart/2008/layout/HorizontalMultiLevelHierarchy"/>
    <dgm:cxn modelId="{1FC135F0-614D-4BF9-AC6D-46C6D3766703}" type="presParOf" srcId="{7085D0E3-8FFF-4632-A9FB-30C5BE479761}" destId="{0DCA453C-F882-440C-98B9-C899B976B24A}" srcOrd="0" destOrd="0" presId="urn:microsoft.com/office/officeart/2008/layout/HorizontalMultiLevelHierarchy"/>
    <dgm:cxn modelId="{382FF9A9-451C-4797-B47D-4FA1777AF5C1}" type="presParOf" srcId="{7085D0E3-8FFF-4632-A9FB-30C5BE479761}" destId="{63A1E064-05CF-4B06-B9BC-E795D1329011}" srcOrd="1" destOrd="0" presId="urn:microsoft.com/office/officeart/2008/layout/HorizontalMultiLevelHierarchy"/>
    <dgm:cxn modelId="{A3A36C00-AEEF-4F72-B6CA-3D247DF5FF29}" type="presParOf" srcId="{63A1E064-05CF-4B06-B9BC-E795D1329011}" destId="{CDABD0E5-7089-4F44-9E03-6426D7637AB6}" srcOrd="0" destOrd="0" presId="urn:microsoft.com/office/officeart/2008/layout/HorizontalMultiLevelHierarchy"/>
    <dgm:cxn modelId="{3AF6100F-3A13-4D37-BD88-FB1C79458FF3}" type="presParOf" srcId="{CDABD0E5-7089-4F44-9E03-6426D7637AB6}" destId="{DA6E2A27-8E44-47BE-AB17-03EBA9D88007}" srcOrd="0" destOrd="0" presId="urn:microsoft.com/office/officeart/2008/layout/HorizontalMultiLevelHierarchy"/>
    <dgm:cxn modelId="{CBC0E36D-DE71-4F94-A46D-212B09B9B979}" type="presParOf" srcId="{63A1E064-05CF-4B06-B9BC-E795D1329011}" destId="{28254458-A9A7-4FEE-B152-383F7F41C907}" srcOrd="1" destOrd="0" presId="urn:microsoft.com/office/officeart/2008/layout/HorizontalMultiLevelHierarchy"/>
    <dgm:cxn modelId="{6AC05131-E56C-4B95-8066-0A57ACD513A7}" type="presParOf" srcId="{28254458-A9A7-4FEE-B152-383F7F41C907}" destId="{6AFA4C74-41CD-4798-87EA-4A85A2B43283}" srcOrd="0" destOrd="0" presId="urn:microsoft.com/office/officeart/2008/layout/HorizontalMultiLevelHierarchy"/>
    <dgm:cxn modelId="{E176817A-E6CB-4A99-9CA4-7310DDDE4BCD}" type="presParOf" srcId="{28254458-A9A7-4FEE-B152-383F7F41C907}" destId="{5B9622FA-14F9-4C79-AEF8-FC736DB4C6C0}" srcOrd="1" destOrd="0" presId="urn:microsoft.com/office/officeart/2008/layout/HorizontalMultiLevelHierarchy"/>
    <dgm:cxn modelId="{6CECD6A2-D3DA-49A5-900D-5533509ECBE2}" type="presParOf" srcId="{63A1E064-05CF-4B06-B9BC-E795D1329011}" destId="{C6B0D7FA-9881-43D1-B5E9-ADD76605BD16}" srcOrd="2" destOrd="0" presId="urn:microsoft.com/office/officeart/2008/layout/HorizontalMultiLevelHierarchy"/>
    <dgm:cxn modelId="{F5C375F2-8089-41C3-BAEC-23213DABC2CC}" type="presParOf" srcId="{C6B0D7FA-9881-43D1-B5E9-ADD76605BD16}" destId="{6360FCB7-BADE-4CF3-906C-5F9A2F640B0C}" srcOrd="0" destOrd="0" presId="urn:microsoft.com/office/officeart/2008/layout/HorizontalMultiLevelHierarchy"/>
    <dgm:cxn modelId="{8FDBEE69-8219-4CD6-B109-67C393026F02}" type="presParOf" srcId="{63A1E064-05CF-4B06-B9BC-E795D1329011}" destId="{620D8285-C314-4265-B846-DE82C37712E8}" srcOrd="3" destOrd="0" presId="urn:microsoft.com/office/officeart/2008/layout/HorizontalMultiLevelHierarchy"/>
    <dgm:cxn modelId="{4DBB6F0F-52DB-4AF5-944B-66D862C836BB}" type="presParOf" srcId="{620D8285-C314-4265-B846-DE82C37712E8}" destId="{96F325C7-CAE9-4B0D-96B2-9F235E40B283}" srcOrd="0" destOrd="0" presId="urn:microsoft.com/office/officeart/2008/layout/HorizontalMultiLevelHierarchy"/>
    <dgm:cxn modelId="{16301DF0-2240-47FA-B19E-1FD4A3D55C51}" type="presParOf" srcId="{620D8285-C314-4265-B846-DE82C37712E8}" destId="{6D6B8902-236F-4618-BE50-466832B79C19}" srcOrd="1" destOrd="0" presId="urn:microsoft.com/office/officeart/2008/layout/HorizontalMultiLevelHierarchy"/>
    <dgm:cxn modelId="{17E65213-8F5D-4E97-B21C-2235AC0E1F14}" type="presParOf" srcId="{63A1E064-05CF-4B06-B9BC-E795D1329011}" destId="{975BB670-81FF-475C-A664-19E4483914F9}" srcOrd="4" destOrd="0" presId="urn:microsoft.com/office/officeart/2008/layout/HorizontalMultiLevelHierarchy"/>
    <dgm:cxn modelId="{4F24AB68-A76C-41A7-9623-047B93A913FC}" type="presParOf" srcId="{975BB670-81FF-475C-A664-19E4483914F9}" destId="{9F8D1489-3346-4A46-932B-78715153B54D}" srcOrd="0" destOrd="0" presId="urn:microsoft.com/office/officeart/2008/layout/HorizontalMultiLevelHierarchy"/>
    <dgm:cxn modelId="{F36CBB27-1304-4D2D-9995-AF289BC96B67}" type="presParOf" srcId="{63A1E064-05CF-4B06-B9BC-E795D1329011}" destId="{AFDC0600-1D33-4B9C-872C-4EB974E3E316}" srcOrd="5" destOrd="0" presId="urn:microsoft.com/office/officeart/2008/layout/HorizontalMultiLevelHierarchy"/>
    <dgm:cxn modelId="{CB4863E9-047B-495E-87AA-BF7C94B07FF1}" type="presParOf" srcId="{AFDC0600-1D33-4B9C-872C-4EB974E3E316}" destId="{0E57EFC2-50AA-4506-ADE4-061A8873DEF1}" srcOrd="0" destOrd="0" presId="urn:microsoft.com/office/officeart/2008/layout/HorizontalMultiLevelHierarchy"/>
    <dgm:cxn modelId="{11F30490-C132-40F2-9010-8B1266E52F1A}" type="presParOf" srcId="{AFDC0600-1D33-4B9C-872C-4EB974E3E316}" destId="{56355246-762F-44AB-B3FF-6AE8377865C5}" srcOrd="1" destOrd="0" presId="urn:microsoft.com/office/officeart/2008/layout/HorizontalMultiLevelHierarchy"/>
    <dgm:cxn modelId="{AEBBF6DE-41EB-4664-9145-7272F855F40B}" type="presParOf" srcId="{63A1E064-05CF-4B06-B9BC-E795D1329011}" destId="{C4ED811E-EFE6-4C67-9657-4A788E46DAC0}" srcOrd="6" destOrd="0" presId="urn:microsoft.com/office/officeart/2008/layout/HorizontalMultiLevelHierarchy"/>
    <dgm:cxn modelId="{4598E11F-5E50-4FB3-991A-7833B1AC43AA}" type="presParOf" srcId="{C4ED811E-EFE6-4C67-9657-4A788E46DAC0}" destId="{F9612F31-8989-4AAC-9A16-800A5DF87779}" srcOrd="0" destOrd="0" presId="urn:microsoft.com/office/officeart/2008/layout/HorizontalMultiLevelHierarchy"/>
    <dgm:cxn modelId="{87FDDD5E-D844-4A45-9E33-C6B36FC88A5D}" type="presParOf" srcId="{63A1E064-05CF-4B06-B9BC-E795D1329011}" destId="{248B3DD3-30D6-4DA6-A0A7-6CAC2B593EC2}" srcOrd="7" destOrd="0" presId="urn:microsoft.com/office/officeart/2008/layout/HorizontalMultiLevelHierarchy"/>
    <dgm:cxn modelId="{341240FD-FFE6-4167-8D2A-19117948388F}" type="presParOf" srcId="{248B3DD3-30D6-4DA6-A0A7-6CAC2B593EC2}" destId="{C8728C1D-C1E4-4A80-8DD1-2E363EAD7CE2}" srcOrd="0" destOrd="0" presId="urn:microsoft.com/office/officeart/2008/layout/HorizontalMultiLevelHierarchy"/>
    <dgm:cxn modelId="{DE00DE86-6D1E-4F05-9B53-7A0F2D1FEA3C}" type="presParOf" srcId="{248B3DD3-30D6-4DA6-A0A7-6CAC2B593EC2}" destId="{465263B1-EE73-4980-8D1A-443E56068902}"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E45DF7-89AC-4C90-8655-5D82E61C6D2C}">
      <dsp:nvSpPr>
        <dsp:cNvPr id="0" name=""/>
        <dsp:cNvSpPr/>
      </dsp:nvSpPr>
      <dsp:spPr>
        <a:xfrm>
          <a:off x="0" y="9478"/>
          <a:ext cx="6405586" cy="248932"/>
        </a:xfrm>
        <a:prstGeom prst="roundRect">
          <a:avLst/>
        </a:prstGeom>
        <a:solidFill>
          <a:srgbClr val="FFC00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s-MX" sz="1800" b="1" kern="1200" dirty="0" smtClean="0">
              <a:solidFill>
                <a:schemeClr val="tx1"/>
              </a:solidFill>
              <a:latin typeface="Calibri" pitchFamily="34" charset="0"/>
            </a:rPr>
            <a:t>1</a:t>
          </a:r>
          <a:endParaRPr lang="es-MX" sz="1800" b="1" kern="1200" dirty="0">
            <a:solidFill>
              <a:schemeClr val="tx1"/>
            </a:solidFill>
            <a:latin typeface="Calibri" pitchFamily="34" charset="0"/>
          </a:endParaRPr>
        </a:p>
      </dsp:txBody>
      <dsp:txXfrm>
        <a:off x="12152" y="21630"/>
        <a:ext cx="6381282" cy="224628"/>
      </dsp:txXfrm>
    </dsp:sp>
    <dsp:sp modelId="{B56E3FA9-DCC2-49C4-855B-8E87C5A93B96}">
      <dsp:nvSpPr>
        <dsp:cNvPr id="0" name=""/>
        <dsp:cNvSpPr/>
      </dsp:nvSpPr>
      <dsp:spPr>
        <a:xfrm>
          <a:off x="0" y="258410"/>
          <a:ext cx="6405586" cy="987390"/>
        </a:xfrm>
        <a:prstGeom prst="rect">
          <a:avLst/>
        </a:prstGeom>
        <a:solidFill>
          <a:schemeClr val="bg1">
            <a:alpha val="90000"/>
          </a:schemeClr>
        </a:solidFill>
        <a:ln>
          <a:noFill/>
        </a:ln>
        <a:effectLst/>
      </dsp:spPr>
      <dsp:style>
        <a:lnRef idx="0">
          <a:scrgbClr r="0" g="0" b="0"/>
        </a:lnRef>
        <a:fillRef idx="0">
          <a:scrgbClr r="0" g="0" b="0"/>
        </a:fillRef>
        <a:effectRef idx="0">
          <a:scrgbClr r="0" g="0" b="0"/>
        </a:effectRef>
        <a:fontRef idx="minor"/>
      </dsp:style>
      <dsp:txBody>
        <a:bodyPr spcFirstLastPara="0" vert="horz" wrap="square" lIns="203377" tIns="25400" rIns="142240" bIns="25400" numCol="1" spcCol="1270" anchor="t" anchorCtr="0">
          <a:noAutofit/>
        </a:bodyPr>
        <a:lstStyle/>
        <a:p>
          <a:pPr marL="228600" lvl="1" indent="-228600" algn="l" defTabSz="889000">
            <a:lnSpc>
              <a:spcPct val="150000"/>
            </a:lnSpc>
            <a:spcBef>
              <a:spcPct val="0"/>
            </a:spcBef>
            <a:spcAft>
              <a:spcPct val="20000"/>
            </a:spcAft>
            <a:buChar char="••"/>
          </a:pPr>
          <a:r>
            <a:rPr lang="es-MX" sz="2000" b="1" kern="1200" dirty="0" smtClean="0">
              <a:solidFill>
                <a:schemeClr val="tx1"/>
              </a:solidFill>
              <a:latin typeface="Calibri" pitchFamily="34" charset="0"/>
            </a:rPr>
            <a:t>La prestación de una función o servicio público a cargo del municipio; o</a:t>
          </a:r>
          <a:endParaRPr lang="es-MX" sz="2000" b="1" kern="1200" dirty="0">
            <a:solidFill>
              <a:schemeClr val="tx1"/>
            </a:solidFill>
            <a:latin typeface="Calibri" pitchFamily="34" charset="0"/>
          </a:endParaRPr>
        </a:p>
      </dsp:txBody>
      <dsp:txXfrm>
        <a:off x="0" y="258410"/>
        <a:ext cx="6405586" cy="987390"/>
      </dsp:txXfrm>
    </dsp:sp>
    <dsp:sp modelId="{04B8A183-EB6E-4E58-BBA6-EBCAC2F9585B}">
      <dsp:nvSpPr>
        <dsp:cNvPr id="0" name=""/>
        <dsp:cNvSpPr/>
      </dsp:nvSpPr>
      <dsp:spPr>
        <a:xfrm>
          <a:off x="0" y="1245800"/>
          <a:ext cx="6405586" cy="248932"/>
        </a:xfrm>
        <a:prstGeom prst="roundRect">
          <a:avLst/>
        </a:prstGeom>
        <a:solidFill>
          <a:srgbClr val="FFC00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s-MX" sz="1800" b="1" kern="1200" dirty="0" smtClean="0">
              <a:solidFill>
                <a:schemeClr val="tx1"/>
              </a:solidFill>
              <a:latin typeface="Calibri" pitchFamily="34" charset="0"/>
            </a:rPr>
            <a:t>2</a:t>
          </a:r>
          <a:endParaRPr lang="es-MX" sz="1800" b="1" kern="1200" dirty="0">
            <a:solidFill>
              <a:schemeClr val="tx1"/>
            </a:solidFill>
            <a:latin typeface="Calibri" pitchFamily="34" charset="0"/>
          </a:endParaRPr>
        </a:p>
      </dsp:txBody>
      <dsp:txXfrm>
        <a:off x="12152" y="1257952"/>
        <a:ext cx="6381282" cy="224628"/>
      </dsp:txXfrm>
    </dsp:sp>
    <dsp:sp modelId="{ED10C67E-EB0B-49A0-AF3A-9022F50E13F3}">
      <dsp:nvSpPr>
        <dsp:cNvPr id="0" name=""/>
        <dsp:cNvSpPr/>
      </dsp:nvSpPr>
      <dsp:spPr>
        <a:xfrm>
          <a:off x="0" y="1494733"/>
          <a:ext cx="6405586" cy="1304100"/>
        </a:xfrm>
        <a:prstGeom prst="rect">
          <a:avLst/>
        </a:prstGeom>
        <a:solidFill>
          <a:schemeClr val="bg1">
            <a:alpha val="90000"/>
          </a:schemeClr>
        </a:solidFill>
        <a:ln>
          <a:noFill/>
        </a:ln>
        <a:effectLst/>
      </dsp:spPr>
      <dsp:style>
        <a:lnRef idx="0">
          <a:scrgbClr r="0" g="0" b="0"/>
        </a:lnRef>
        <a:fillRef idx="0">
          <a:scrgbClr r="0" g="0" b="0"/>
        </a:fillRef>
        <a:effectRef idx="0">
          <a:scrgbClr r="0" g="0" b="0"/>
        </a:effectRef>
        <a:fontRef idx="minor"/>
      </dsp:style>
      <dsp:txBody>
        <a:bodyPr spcFirstLastPara="0" vert="horz" wrap="square" lIns="203377" tIns="25400" rIns="142240" bIns="25400" numCol="1" spcCol="1270" anchor="t" anchorCtr="0">
          <a:noAutofit/>
        </a:bodyPr>
        <a:lstStyle/>
        <a:p>
          <a:pPr marL="228600" lvl="1" indent="-228600" algn="l" defTabSz="889000">
            <a:lnSpc>
              <a:spcPct val="200000"/>
            </a:lnSpc>
            <a:spcBef>
              <a:spcPct val="0"/>
            </a:spcBef>
            <a:spcAft>
              <a:spcPct val="20000"/>
            </a:spcAft>
            <a:buChar char="••"/>
          </a:pPr>
          <a:r>
            <a:rPr lang="es-MX" sz="2000" b="1" kern="1200" dirty="0" smtClean="0">
              <a:solidFill>
                <a:schemeClr val="tx1"/>
              </a:solidFill>
              <a:latin typeface="Calibri" pitchFamily="34" charset="0"/>
            </a:rPr>
            <a:t>La obtención o aplicación de recursos para fines de asistencia o seguridad social.</a:t>
          </a:r>
          <a:endParaRPr lang="es-MX" sz="2000" b="1" kern="1200" dirty="0">
            <a:solidFill>
              <a:schemeClr val="tx1"/>
            </a:solidFill>
            <a:latin typeface="Calibri" pitchFamily="34" charset="0"/>
          </a:endParaRPr>
        </a:p>
      </dsp:txBody>
      <dsp:txXfrm>
        <a:off x="0" y="1494733"/>
        <a:ext cx="6405586" cy="13041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039611-62A0-48EC-BBE4-116E11770867}">
      <dsp:nvSpPr>
        <dsp:cNvPr id="0" name=""/>
        <dsp:cNvSpPr/>
      </dsp:nvSpPr>
      <dsp:spPr>
        <a:xfrm>
          <a:off x="-4594335" y="-704407"/>
          <a:ext cx="5472816" cy="5472816"/>
        </a:xfrm>
        <a:prstGeom prst="blockArc">
          <a:avLst>
            <a:gd name="adj1" fmla="val 18900000"/>
            <a:gd name="adj2" fmla="val 2700000"/>
            <a:gd name="adj3" fmla="val 395"/>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E265566-2DD1-46C0-99D9-E27C681F2A36}">
      <dsp:nvSpPr>
        <dsp:cNvPr id="0" name=""/>
        <dsp:cNvSpPr/>
      </dsp:nvSpPr>
      <dsp:spPr>
        <a:xfrm>
          <a:off x="460128" y="312440"/>
          <a:ext cx="5580684" cy="62520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6257" tIns="50800" rIns="50800" bIns="50800" numCol="1" spcCol="1270" anchor="ctr" anchorCtr="0">
          <a:noAutofit/>
        </a:bodyPr>
        <a:lstStyle/>
        <a:p>
          <a:pPr lvl="0" algn="l" defTabSz="889000">
            <a:lnSpc>
              <a:spcPct val="90000"/>
            </a:lnSpc>
            <a:spcBef>
              <a:spcPct val="0"/>
            </a:spcBef>
            <a:spcAft>
              <a:spcPct val="35000"/>
            </a:spcAft>
          </a:pPr>
          <a:r>
            <a:rPr lang="es-MX" sz="2000" kern="1200" dirty="0" smtClean="0"/>
            <a:t>Su denominación;</a:t>
          </a:r>
          <a:endParaRPr lang="es-MX" sz="2000" kern="1200" dirty="0"/>
        </a:p>
      </dsp:txBody>
      <dsp:txXfrm>
        <a:off x="460128" y="312440"/>
        <a:ext cx="5580684" cy="625205"/>
      </dsp:txXfrm>
    </dsp:sp>
    <dsp:sp modelId="{43269D75-06A2-4482-B46C-5B268A83AC1A}">
      <dsp:nvSpPr>
        <dsp:cNvPr id="0" name=""/>
        <dsp:cNvSpPr/>
      </dsp:nvSpPr>
      <dsp:spPr>
        <a:xfrm>
          <a:off x="69375" y="234289"/>
          <a:ext cx="781507" cy="781507"/>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3521788-52E7-41B9-BE2C-2A27A23353A1}">
      <dsp:nvSpPr>
        <dsp:cNvPr id="0" name=""/>
        <dsp:cNvSpPr/>
      </dsp:nvSpPr>
      <dsp:spPr>
        <a:xfrm>
          <a:off x="818573" y="1250411"/>
          <a:ext cx="5222240" cy="62520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6257" tIns="50800" rIns="50800" bIns="50800" numCol="1" spcCol="1270" anchor="ctr" anchorCtr="0">
          <a:noAutofit/>
        </a:bodyPr>
        <a:lstStyle/>
        <a:p>
          <a:pPr lvl="0" algn="l" defTabSz="889000">
            <a:lnSpc>
              <a:spcPct val="90000"/>
            </a:lnSpc>
            <a:spcBef>
              <a:spcPct val="0"/>
            </a:spcBef>
            <a:spcAft>
              <a:spcPct val="35000"/>
            </a:spcAft>
          </a:pPr>
          <a:r>
            <a:rPr lang="es-MX" sz="2000" kern="1200" dirty="0" smtClean="0"/>
            <a:t>El domicilio legal;</a:t>
          </a:r>
          <a:endParaRPr lang="es-MX" sz="2000" kern="1200" dirty="0"/>
        </a:p>
      </dsp:txBody>
      <dsp:txXfrm>
        <a:off x="818573" y="1250411"/>
        <a:ext cx="5222240" cy="625205"/>
      </dsp:txXfrm>
    </dsp:sp>
    <dsp:sp modelId="{3620BA8A-8826-45EE-A8E9-32566196F8A5}">
      <dsp:nvSpPr>
        <dsp:cNvPr id="0" name=""/>
        <dsp:cNvSpPr/>
      </dsp:nvSpPr>
      <dsp:spPr>
        <a:xfrm>
          <a:off x="427819" y="1172260"/>
          <a:ext cx="781507" cy="781507"/>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A7A785D-C161-435E-B6E8-B291FD79073B}">
      <dsp:nvSpPr>
        <dsp:cNvPr id="0" name=""/>
        <dsp:cNvSpPr/>
      </dsp:nvSpPr>
      <dsp:spPr>
        <a:xfrm>
          <a:off x="818573" y="2188382"/>
          <a:ext cx="5222240" cy="62520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6257" tIns="50800" rIns="50800" bIns="50800" numCol="1" spcCol="1270" anchor="ctr" anchorCtr="0">
          <a:noAutofit/>
        </a:bodyPr>
        <a:lstStyle/>
        <a:p>
          <a:pPr lvl="0" algn="l" defTabSz="889000">
            <a:lnSpc>
              <a:spcPct val="90000"/>
            </a:lnSpc>
            <a:spcBef>
              <a:spcPct val="0"/>
            </a:spcBef>
            <a:spcAft>
              <a:spcPct val="35000"/>
            </a:spcAft>
          </a:pPr>
          <a:r>
            <a:rPr lang="es-MX" sz="2000" kern="1200" dirty="0" smtClean="0"/>
            <a:t>Su objeto, conforme al artículo 78 de la LOML;</a:t>
          </a:r>
          <a:endParaRPr lang="es-MX" sz="2000" kern="1200" dirty="0"/>
        </a:p>
      </dsp:txBody>
      <dsp:txXfrm>
        <a:off x="818573" y="2188382"/>
        <a:ext cx="5222240" cy="625205"/>
      </dsp:txXfrm>
    </dsp:sp>
    <dsp:sp modelId="{972F9B31-4E26-4699-BD1A-7B5D85C6B5D2}">
      <dsp:nvSpPr>
        <dsp:cNvPr id="0" name=""/>
        <dsp:cNvSpPr/>
      </dsp:nvSpPr>
      <dsp:spPr>
        <a:xfrm>
          <a:off x="427819" y="2110232"/>
          <a:ext cx="781507" cy="781507"/>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ABE8446-C640-4B79-9C75-DEC19B31F9A7}">
      <dsp:nvSpPr>
        <dsp:cNvPr id="0" name=""/>
        <dsp:cNvSpPr/>
      </dsp:nvSpPr>
      <dsp:spPr>
        <a:xfrm>
          <a:off x="460128" y="3045711"/>
          <a:ext cx="5580684" cy="78649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6257" tIns="40640" rIns="40640" bIns="40640" numCol="1" spcCol="1270" anchor="ctr" anchorCtr="0">
          <a:noAutofit/>
        </a:bodyPr>
        <a:lstStyle/>
        <a:p>
          <a:pPr lvl="0" algn="l" defTabSz="711200">
            <a:lnSpc>
              <a:spcPct val="90000"/>
            </a:lnSpc>
            <a:spcBef>
              <a:spcPct val="0"/>
            </a:spcBef>
            <a:spcAft>
              <a:spcPct val="35000"/>
            </a:spcAft>
          </a:pPr>
          <a:r>
            <a:rPr lang="es-MX" sz="1600" kern="1200" dirty="0" smtClean="0"/>
            <a:t>Las aportaciones y fuentes de recursos para integrar su patrimonio, así como las que se determinen para su  incremento</a:t>
          </a:r>
          <a:r>
            <a:rPr lang="es-MX" sz="2000" kern="1200" dirty="0" smtClean="0"/>
            <a:t>.</a:t>
          </a:r>
          <a:endParaRPr lang="es-MX" sz="2000" kern="1200" dirty="0"/>
        </a:p>
      </dsp:txBody>
      <dsp:txXfrm>
        <a:off x="460128" y="3045711"/>
        <a:ext cx="5580684" cy="786490"/>
      </dsp:txXfrm>
    </dsp:sp>
    <dsp:sp modelId="{DC057146-22F2-4A9D-8508-D95363716023}">
      <dsp:nvSpPr>
        <dsp:cNvPr id="0" name=""/>
        <dsp:cNvSpPr/>
      </dsp:nvSpPr>
      <dsp:spPr>
        <a:xfrm>
          <a:off x="69375" y="3048203"/>
          <a:ext cx="781507" cy="781507"/>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039611-62A0-48EC-BBE4-116E11770867}">
      <dsp:nvSpPr>
        <dsp:cNvPr id="0" name=""/>
        <dsp:cNvSpPr/>
      </dsp:nvSpPr>
      <dsp:spPr>
        <a:xfrm>
          <a:off x="-4594335" y="-704407"/>
          <a:ext cx="5472816" cy="5472816"/>
        </a:xfrm>
        <a:prstGeom prst="blockArc">
          <a:avLst>
            <a:gd name="adj1" fmla="val 18900000"/>
            <a:gd name="adj2" fmla="val 2700000"/>
            <a:gd name="adj3" fmla="val 395"/>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9969E46-A6CF-468D-BB3D-D4F30BE78AD0}">
      <dsp:nvSpPr>
        <dsp:cNvPr id="0" name=""/>
        <dsp:cNvSpPr/>
      </dsp:nvSpPr>
      <dsp:spPr>
        <a:xfrm>
          <a:off x="564979" y="406400"/>
          <a:ext cx="5475833" cy="81280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5160" tIns="43180" rIns="43180" bIns="43180" numCol="1" spcCol="1270" anchor="ctr" anchorCtr="0">
          <a:noAutofit/>
        </a:bodyPr>
        <a:lstStyle/>
        <a:p>
          <a:pPr lvl="0" algn="l" defTabSz="755650">
            <a:lnSpc>
              <a:spcPct val="90000"/>
            </a:lnSpc>
            <a:spcBef>
              <a:spcPct val="0"/>
            </a:spcBef>
            <a:spcAft>
              <a:spcPct val="35000"/>
            </a:spcAft>
          </a:pPr>
          <a:r>
            <a:rPr lang="es-MX" sz="1700" kern="1200" dirty="0" smtClean="0"/>
            <a:t>La integración del Órgano de Gobierno, facultades y obligaciones, señalando cuales son indelegables; así como la designación del Director General.</a:t>
          </a:r>
          <a:endParaRPr lang="es-MX" sz="1700" kern="1200" dirty="0"/>
        </a:p>
      </dsp:txBody>
      <dsp:txXfrm>
        <a:off x="564979" y="406400"/>
        <a:ext cx="5475833" cy="812800"/>
      </dsp:txXfrm>
    </dsp:sp>
    <dsp:sp modelId="{2B1B86C9-27C1-4A49-8723-1CFFBB6345FA}">
      <dsp:nvSpPr>
        <dsp:cNvPr id="0" name=""/>
        <dsp:cNvSpPr/>
      </dsp:nvSpPr>
      <dsp:spPr>
        <a:xfrm>
          <a:off x="56979" y="304800"/>
          <a:ext cx="1016000" cy="1016000"/>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5643707-CA52-4360-90B6-93A279FBC48E}">
      <dsp:nvSpPr>
        <dsp:cNvPr id="0" name=""/>
        <dsp:cNvSpPr/>
      </dsp:nvSpPr>
      <dsp:spPr>
        <a:xfrm>
          <a:off x="860432" y="1625599"/>
          <a:ext cx="5180380" cy="81280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5160" tIns="43180" rIns="43180" bIns="43180" numCol="1" spcCol="1270" anchor="ctr" anchorCtr="0">
          <a:noAutofit/>
        </a:bodyPr>
        <a:lstStyle/>
        <a:p>
          <a:pPr lvl="0" algn="l" defTabSz="755650">
            <a:lnSpc>
              <a:spcPct val="90000"/>
            </a:lnSpc>
            <a:spcBef>
              <a:spcPct val="0"/>
            </a:spcBef>
            <a:spcAft>
              <a:spcPct val="35000"/>
            </a:spcAft>
          </a:pPr>
          <a:r>
            <a:rPr lang="es-MX" sz="1700" kern="1200" dirty="0" smtClean="0"/>
            <a:t>Designación del Director General y atribuciones, quién tendrá la representación legal  del organismo.</a:t>
          </a:r>
          <a:endParaRPr lang="es-MX" sz="1700" kern="1200" dirty="0"/>
        </a:p>
      </dsp:txBody>
      <dsp:txXfrm>
        <a:off x="860432" y="1625599"/>
        <a:ext cx="5180380" cy="812800"/>
      </dsp:txXfrm>
    </dsp:sp>
    <dsp:sp modelId="{90CDF463-11B6-40A3-A106-2D2B23847540}">
      <dsp:nvSpPr>
        <dsp:cNvPr id="0" name=""/>
        <dsp:cNvSpPr/>
      </dsp:nvSpPr>
      <dsp:spPr>
        <a:xfrm>
          <a:off x="352432" y="1523999"/>
          <a:ext cx="1016000" cy="1016000"/>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5CA92F6-6873-46AC-9418-9EA93991C64C}">
      <dsp:nvSpPr>
        <dsp:cNvPr id="0" name=""/>
        <dsp:cNvSpPr/>
      </dsp:nvSpPr>
      <dsp:spPr>
        <a:xfrm>
          <a:off x="564979" y="2844800"/>
          <a:ext cx="5475833" cy="81280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5160" tIns="43180" rIns="43180" bIns="43180" numCol="1" spcCol="1270" anchor="ctr" anchorCtr="0">
          <a:noAutofit/>
        </a:bodyPr>
        <a:lstStyle/>
        <a:p>
          <a:pPr lvl="0" algn="l" defTabSz="755650">
            <a:lnSpc>
              <a:spcPct val="90000"/>
            </a:lnSpc>
            <a:spcBef>
              <a:spcPct val="0"/>
            </a:spcBef>
            <a:spcAft>
              <a:spcPct val="35000"/>
            </a:spcAft>
          </a:pPr>
          <a:r>
            <a:rPr lang="es-MX" sz="1700" kern="1200" dirty="0" smtClean="0"/>
            <a:t>Los organismos de vigilancia.</a:t>
          </a:r>
          <a:endParaRPr lang="es-MX" sz="1700" kern="1200" dirty="0"/>
        </a:p>
      </dsp:txBody>
      <dsp:txXfrm>
        <a:off x="564979" y="2844800"/>
        <a:ext cx="5475833" cy="812800"/>
      </dsp:txXfrm>
    </dsp:sp>
    <dsp:sp modelId="{530EA3C3-D3C1-453B-B2E1-4316E002CA43}">
      <dsp:nvSpPr>
        <dsp:cNvPr id="0" name=""/>
        <dsp:cNvSpPr/>
      </dsp:nvSpPr>
      <dsp:spPr>
        <a:xfrm>
          <a:off x="56979" y="2743200"/>
          <a:ext cx="1016000" cy="1016000"/>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9C522C-FB5E-44B0-84EB-E1C92BC43A43}">
      <dsp:nvSpPr>
        <dsp:cNvPr id="0" name=""/>
        <dsp:cNvSpPr/>
      </dsp:nvSpPr>
      <dsp:spPr>
        <a:xfrm>
          <a:off x="1577017" y="305259"/>
          <a:ext cx="3944888" cy="3944888"/>
        </a:xfrm>
        <a:prstGeom prst="pie">
          <a:avLst>
            <a:gd name="adj1" fmla="val 16200000"/>
            <a:gd name="adj2" fmla="val 1800000"/>
          </a:avLst>
        </a:prstGeom>
        <a:solidFill>
          <a:schemeClr val="accent5">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s-MX" sz="1500" b="1" kern="1200" dirty="0" smtClean="0">
              <a:solidFill>
                <a:schemeClr val="tx1"/>
              </a:solidFill>
            </a:rPr>
            <a:t>EDIL ENCARGADO DE LA COMISIÓN DE IGUALDAD DE GÉNERO</a:t>
          </a:r>
          <a:endParaRPr lang="es-MX" sz="1500" b="1" kern="1200" dirty="0">
            <a:solidFill>
              <a:schemeClr val="tx1"/>
            </a:solidFill>
          </a:endParaRPr>
        </a:p>
      </dsp:txBody>
      <dsp:txXfrm>
        <a:off x="3656067" y="1141199"/>
        <a:ext cx="1408888" cy="1174074"/>
      </dsp:txXfrm>
    </dsp:sp>
    <dsp:sp modelId="{B3C0012E-1A92-4377-AD1F-0964A234CCAE}">
      <dsp:nvSpPr>
        <dsp:cNvPr id="0" name=""/>
        <dsp:cNvSpPr/>
      </dsp:nvSpPr>
      <dsp:spPr>
        <a:xfrm>
          <a:off x="1495771" y="446148"/>
          <a:ext cx="3944888" cy="3944888"/>
        </a:xfrm>
        <a:prstGeom prst="pie">
          <a:avLst>
            <a:gd name="adj1" fmla="val 1800000"/>
            <a:gd name="adj2" fmla="val 9000000"/>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s-MX" sz="1500" b="1" kern="1200" dirty="0" smtClean="0">
              <a:solidFill>
                <a:schemeClr val="tx1"/>
              </a:solidFill>
            </a:rPr>
            <a:t>DIRECTOR DEL INSTITUTO MUNICIPAL</a:t>
          </a:r>
          <a:endParaRPr lang="es-MX" sz="1500" b="1" kern="1200" dirty="0">
            <a:solidFill>
              <a:schemeClr val="tx1"/>
            </a:solidFill>
          </a:endParaRPr>
        </a:p>
      </dsp:txBody>
      <dsp:txXfrm>
        <a:off x="2435030" y="3005629"/>
        <a:ext cx="2113333" cy="1033185"/>
      </dsp:txXfrm>
    </dsp:sp>
    <dsp:sp modelId="{F5C4B614-D49A-4632-867C-D4FBAB458CD7}">
      <dsp:nvSpPr>
        <dsp:cNvPr id="0" name=""/>
        <dsp:cNvSpPr/>
      </dsp:nvSpPr>
      <dsp:spPr>
        <a:xfrm>
          <a:off x="1414525" y="305259"/>
          <a:ext cx="3944888" cy="3944888"/>
        </a:xfrm>
        <a:prstGeom prst="pie">
          <a:avLst>
            <a:gd name="adj1" fmla="val 9000000"/>
            <a:gd name="adj2" fmla="val 16200000"/>
          </a:avLst>
        </a:prstGeom>
        <a:solidFill>
          <a:schemeClr val="accent3">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s-MX" sz="1500" b="1" kern="1200" dirty="0" smtClean="0">
              <a:solidFill>
                <a:schemeClr val="tx1"/>
              </a:solidFill>
            </a:rPr>
            <a:t>AYUNTAMIENTO</a:t>
          </a:r>
        </a:p>
        <a:p>
          <a:pPr lvl="0" algn="ctr" defTabSz="666750">
            <a:lnSpc>
              <a:spcPct val="90000"/>
            </a:lnSpc>
            <a:spcBef>
              <a:spcPct val="0"/>
            </a:spcBef>
            <a:spcAft>
              <a:spcPct val="35000"/>
            </a:spcAft>
          </a:pPr>
          <a:r>
            <a:rPr lang="es-MX" sz="1500" b="1" kern="1200" dirty="0" smtClean="0">
              <a:solidFill>
                <a:schemeClr val="tx1"/>
              </a:solidFill>
            </a:rPr>
            <a:t>PRESIDENTES MUNICIPALES</a:t>
          </a:r>
          <a:endParaRPr lang="es-MX" sz="1500" b="1" kern="1200" dirty="0">
            <a:solidFill>
              <a:schemeClr val="tx1"/>
            </a:solidFill>
          </a:endParaRPr>
        </a:p>
      </dsp:txBody>
      <dsp:txXfrm>
        <a:off x="1871475" y="1141199"/>
        <a:ext cx="1408888" cy="1174074"/>
      </dsp:txXfrm>
    </dsp:sp>
    <dsp:sp modelId="{A7D38F63-9151-4545-9F10-CD01D6A20C87}">
      <dsp:nvSpPr>
        <dsp:cNvPr id="0" name=""/>
        <dsp:cNvSpPr/>
      </dsp:nvSpPr>
      <dsp:spPr>
        <a:xfrm>
          <a:off x="1333135" y="61051"/>
          <a:ext cx="4433303" cy="4433303"/>
        </a:xfrm>
        <a:prstGeom prst="circularArrow">
          <a:avLst>
            <a:gd name="adj1" fmla="val 5085"/>
            <a:gd name="adj2" fmla="val 327528"/>
            <a:gd name="adj3" fmla="val 1472472"/>
            <a:gd name="adj4" fmla="val 1619943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FB02B27-148C-46F8-B768-7DB0560008CE}">
      <dsp:nvSpPr>
        <dsp:cNvPr id="0" name=""/>
        <dsp:cNvSpPr/>
      </dsp:nvSpPr>
      <dsp:spPr>
        <a:xfrm>
          <a:off x="1251564" y="201691"/>
          <a:ext cx="4433303" cy="4433303"/>
        </a:xfrm>
        <a:prstGeom prst="circularArrow">
          <a:avLst>
            <a:gd name="adj1" fmla="val 5085"/>
            <a:gd name="adj2" fmla="val 327528"/>
            <a:gd name="adj3" fmla="val 8671970"/>
            <a:gd name="adj4" fmla="val 180050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F519A1F-9AB2-4637-AB42-95D37F10D9F1}">
      <dsp:nvSpPr>
        <dsp:cNvPr id="0" name=""/>
        <dsp:cNvSpPr/>
      </dsp:nvSpPr>
      <dsp:spPr>
        <a:xfrm>
          <a:off x="1169992" y="61051"/>
          <a:ext cx="4433303" cy="4433303"/>
        </a:xfrm>
        <a:prstGeom prst="circularArrow">
          <a:avLst>
            <a:gd name="adj1" fmla="val 5085"/>
            <a:gd name="adj2" fmla="val 327528"/>
            <a:gd name="adj3" fmla="val 15873039"/>
            <a:gd name="adj4" fmla="val 90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ED811E-EFE6-4C67-9657-4A788E46DAC0}">
      <dsp:nvSpPr>
        <dsp:cNvPr id="0" name=""/>
        <dsp:cNvSpPr/>
      </dsp:nvSpPr>
      <dsp:spPr>
        <a:xfrm>
          <a:off x="414102" y="2032000"/>
          <a:ext cx="267352" cy="1363527"/>
        </a:xfrm>
        <a:custGeom>
          <a:avLst/>
          <a:gdLst/>
          <a:ahLst/>
          <a:cxnLst/>
          <a:rect l="0" t="0" r="0" b="0"/>
          <a:pathLst>
            <a:path>
              <a:moveTo>
                <a:pt x="0" y="0"/>
              </a:moveTo>
              <a:lnTo>
                <a:pt x="133676" y="0"/>
              </a:lnTo>
              <a:lnTo>
                <a:pt x="133676" y="1363527"/>
              </a:lnTo>
              <a:lnTo>
                <a:pt x="267352" y="1363527"/>
              </a:lnTo>
            </a:path>
          </a:pathLst>
        </a:custGeom>
        <a:noFill/>
        <a:ln w="25400" cap="flat" cmpd="sng" algn="ctr">
          <a:solidFill>
            <a:schemeClr val="accent1">
              <a:lumMod val="7500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MX" sz="500" kern="1200">
            <a:solidFill>
              <a:schemeClr val="tx1"/>
            </a:solidFill>
          </a:endParaRPr>
        </a:p>
      </dsp:txBody>
      <dsp:txXfrm>
        <a:off x="513041" y="2679026"/>
        <a:ext cx="69474" cy="69474"/>
      </dsp:txXfrm>
    </dsp:sp>
    <dsp:sp modelId="{975BB670-81FF-475C-A664-19E4483914F9}">
      <dsp:nvSpPr>
        <dsp:cNvPr id="0" name=""/>
        <dsp:cNvSpPr/>
      </dsp:nvSpPr>
      <dsp:spPr>
        <a:xfrm>
          <a:off x="414102" y="2032000"/>
          <a:ext cx="267352" cy="454509"/>
        </a:xfrm>
        <a:custGeom>
          <a:avLst/>
          <a:gdLst/>
          <a:ahLst/>
          <a:cxnLst/>
          <a:rect l="0" t="0" r="0" b="0"/>
          <a:pathLst>
            <a:path>
              <a:moveTo>
                <a:pt x="0" y="0"/>
              </a:moveTo>
              <a:lnTo>
                <a:pt x="133676" y="0"/>
              </a:lnTo>
              <a:lnTo>
                <a:pt x="133676" y="454509"/>
              </a:lnTo>
              <a:lnTo>
                <a:pt x="267352" y="454509"/>
              </a:lnTo>
            </a:path>
          </a:pathLst>
        </a:custGeom>
        <a:noFill/>
        <a:ln w="25400" cap="flat" cmpd="sng" algn="ctr">
          <a:solidFill>
            <a:schemeClr val="accent1">
              <a:lumMod val="7500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MX" sz="500" kern="1200">
            <a:solidFill>
              <a:schemeClr val="tx1"/>
            </a:solidFill>
          </a:endParaRPr>
        </a:p>
      </dsp:txBody>
      <dsp:txXfrm>
        <a:off x="534596" y="2246071"/>
        <a:ext cx="26365" cy="26365"/>
      </dsp:txXfrm>
    </dsp:sp>
    <dsp:sp modelId="{C6B0D7FA-9881-43D1-B5E9-ADD76605BD16}">
      <dsp:nvSpPr>
        <dsp:cNvPr id="0" name=""/>
        <dsp:cNvSpPr/>
      </dsp:nvSpPr>
      <dsp:spPr>
        <a:xfrm>
          <a:off x="414102" y="1577490"/>
          <a:ext cx="267352" cy="454509"/>
        </a:xfrm>
        <a:custGeom>
          <a:avLst/>
          <a:gdLst/>
          <a:ahLst/>
          <a:cxnLst/>
          <a:rect l="0" t="0" r="0" b="0"/>
          <a:pathLst>
            <a:path>
              <a:moveTo>
                <a:pt x="0" y="454509"/>
              </a:moveTo>
              <a:lnTo>
                <a:pt x="133676" y="454509"/>
              </a:lnTo>
              <a:lnTo>
                <a:pt x="133676" y="0"/>
              </a:lnTo>
              <a:lnTo>
                <a:pt x="267352" y="0"/>
              </a:lnTo>
            </a:path>
          </a:pathLst>
        </a:custGeom>
        <a:noFill/>
        <a:ln w="25400" cap="flat" cmpd="sng" algn="ctr">
          <a:solidFill>
            <a:schemeClr val="accent1">
              <a:lumMod val="7500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MX" sz="500" kern="1200">
            <a:solidFill>
              <a:schemeClr val="tx1"/>
            </a:solidFill>
          </a:endParaRPr>
        </a:p>
      </dsp:txBody>
      <dsp:txXfrm>
        <a:off x="534596" y="1791562"/>
        <a:ext cx="26365" cy="26365"/>
      </dsp:txXfrm>
    </dsp:sp>
    <dsp:sp modelId="{CDABD0E5-7089-4F44-9E03-6426D7637AB6}">
      <dsp:nvSpPr>
        <dsp:cNvPr id="0" name=""/>
        <dsp:cNvSpPr/>
      </dsp:nvSpPr>
      <dsp:spPr>
        <a:xfrm>
          <a:off x="414102" y="668472"/>
          <a:ext cx="267352" cy="1363527"/>
        </a:xfrm>
        <a:custGeom>
          <a:avLst/>
          <a:gdLst/>
          <a:ahLst/>
          <a:cxnLst/>
          <a:rect l="0" t="0" r="0" b="0"/>
          <a:pathLst>
            <a:path>
              <a:moveTo>
                <a:pt x="0" y="1363527"/>
              </a:moveTo>
              <a:lnTo>
                <a:pt x="133676" y="1363527"/>
              </a:lnTo>
              <a:lnTo>
                <a:pt x="133676" y="0"/>
              </a:lnTo>
              <a:lnTo>
                <a:pt x="267352" y="0"/>
              </a:lnTo>
            </a:path>
          </a:pathLst>
        </a:custGeom>
        <a:noFill/>
        <a:ln w="25400" cap="flat" cmpd="sng" algn="ctr">
          <a:solidFill>
            <a:schemeClr val="accent1">
              <a:lumMod val="7500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MX" sz="500" kern="1200">
            <a:solidFill>
              <a:schemeClr val="tx1"/>
            </a:solidFill>
          </a:endParaRPr>
        </a:p>
      </dsp:txBody>
      <dsp:txXfrm>
        <a:off x="513041" y="1315498"/>
        <a:ext cx="69474" cy="69474"/>
      </dsp:txXfrm>
    </dsp:sp>
    <dsp:sp modelId="{0DCA453C-F882-440C-98B9-C899B976B24A}">
      <dsp:nvSpPr>
        <dsp:cNvPr id="0" name=""/>
        <dsp:cNvSpPr/>
      </dsp:nvSpPr>
      <dsp:spPr>
        <a:xfrm rot="16200000">
          <a:off x="-1157826" y="1828225"/>
          <a:ext cx="2736308" cy="407549"/>
        </a:xfrm>
        <a:prstGeom prst="rect">
          <a:avLst/>
        </a:prstGeom>
        <a:solidFill>
          <a:schemeClr val="tx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s-MX" sz="1300" kern="1200" dirty="0" smtClean="0">
              <a:solidFill>
                <a:schemeClr val="bg1"/>
              </a:solidFill>
            </a:rPr>
            <a:t>COMISIÓN PARA LA IGUALDA DE GÉNERO</a:t>
          </a:r>
          <a:endParaRPr lang="es-MX" sz="1300" kern="1200" dirty="0">
            <a:solidFill>
              <a:schemeClr val="bg1"/>
            </a:solidFill>
          </a:endParaRPr>
        </a:p>
      </dsp:txBody>
      <dsp:txXfrm>
        <a:off x="-1157826" y="1828225"/>
        <a:ext cx="2736308" cy="407549"/>
      </dsp:txXfrm>
    </dsp:sp>
    <dsp:sp modelId="{6AFA4C74-41CD-4798-87EA-4A85A2B43283}">
      <dsp:nvSpPr>
        <dsp:cNvPr id="0" name=""/>
        <dsp:cNvSpPr/>
      </dsp:nvSpPr>
      <dsp:spPr>
        <a:xfrm>
          <a:off x="681455" y="264906"/>
          <a:ext cx="5407991" cy="807131"/>
        </a:xfrm>
        <a:prstGeom prst="rect">
          <a:avLst/>
        </a:prstGeom>
        <a:solidFill>
          <a:schemeClr val="accent6">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s-MX" sz="1800" kern="1200" dirty="0" smtClean="0">
              <a:solidFill>
                <a:schemeClr val="tx1"/>
              </a:solidFill>
            </a:rPr>
            <a:t>Establecer coordinación con el Instituto Veracruzano de las Mujeres para la creación de la instancia de la Mujer.</a:t>
          </a:r>
          <a:endParaRPr lang="es-MX" sz="1800" kern="1200" dirty="0">
            <a:solidFill>
              <a:schemeClr val="tx1"/>
            </a:solidFill>
          </a:endParaRPr>
        </a:p>
      </dsp:txBody>
      <dsp:txXfrm>
        <a:off x="681455" y="264906"/>
        <a:ext cx="5407991" cy="807131"/>
      </dsp:txXfrm>
    </dsp:sp>
    <dsp:sp modelId="{96F325C7-CAE9-4B0D-96B2-9F235E40B283}">
      <dsp:nvSpPr>
        <dsp:cNvPr id="0" name=""/>
        <dsp:cNvSpPr/>
      </dsp:nvSpPr>
      <dsp:spPr>
        <a:xfrm>
          <a:off x="681455" y="1173925"/>
          <a:ext cx="5407991" cy="807131"/>
        </a:xfrm>
        <a:prstGeom prst="rect">
          <a:avLst/>
        </a:prstGeom>
        <a:solidFill>
          <a:schemeClr val="accent2">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s-MX" sz="1800" kern="1200" dirty="0" smtClean="0">
              <a:solidFill>
                <a:schemeClr val="tx1"/>
              </a:solidFill>
            </a:rPr>
            <a:t>Fomentar la creación de los espacios de expresión para que las mujeres pueda dar a conocer sus necesidades  e inquietudes  sin distinción o </a:t>
          </a:r>
          <a:r>
            <a:rPr lang="es-MX" sz="1800" kern="1200" dirty="0" err="1" smtClean="0">
              <a:solidFill>
                <a:schemeClr val="tx1"/>
              </a:solidFill>
            </a:rPr>
            <a:t>discreiminación</a:t>
          </a:r>
          <a:r>
            <a:rPr lang="es-MX" sz="1800" kern="1200" dirty="0" smtClean="0">
              <a:solidFill>
                <a:schemeClr val="tx1"/>
              </a:solidFill>
            </a:rPr>
            <a:t>.</a:t>
          </a:r>
          <a:endParaRPr lang="es-MX" sz="1800" kern="1200" dirty="0">
            <a:solidFill>
              <a:schemeClr val="tx1"/>
            </a:solidFill>
          </a:endParaRPr>
        </a:p>
      </dsp:txBody>
      <dsp:txXfrm>
        <a:off x="681455" y="1173925"/>
        <a:ext cx="5407991" cy="807131"/>
      </dsp:txXfrm>
    </dsp:sp>
    <dsp:sp modelId="{0E57EFC2-50AA-4506-ADE4-061A8873DEF1}">
      <dsp:nvSpPr>
        <dsp:cNvPr id="0" name=""/>
        <dsp:cNvSpPr/>
      </dsp:nvSpPr>
      <dsp:spPr>
        <a:xfrm>
          <a:off x="681455" y="2082943"/>
          <a:ext cx="5407991" cy="807131"/>
        </a:xfrm>
        <a:prstGeom prst="rect">
          <a:avLst/>
        </a:prstGeom>
        <a:solidFill>
          <a:schemeClr val="accent6">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s-MX" sz="1800" kern="1200" dirty="0" smtClean="0">
              <a:solidFill>
                <a:schemeClr val="tx1"/>
              </a:solidFill>
            </a:rPr>
            <a:t>Fomentar la generación y aplicación  de mecanismos que permiten el acceso a la mujer a los beneficios  de los programas  municipales  en condiciones de igualdad.</a:t>
          </a:r>
          <a:endParaRPr lang="es-MX" sz="1800" kern="1200" dirty="0">
            <a:solidFill>
              <a:schemeClr val="tx1"/>
            </a:solidFill>
          </a:endParaRPr>
        </a:p>
      </dsp:txBody>
      <dsp:txXfrm>
        <a:off x="681455" y="2082943"/>
        <a:ext cx="5407991" cy="807131"/>
      </dsp:txXfrm>
    </dsp:sp>
    <dsp:sp modelId="{C8728C1D-C1E4-4A80-8DD1-2E363EAD7CE2}">
      <dsp:nvSpPr>
        <dsp:cNvPr id="0" name=""/>
        <dsp:cNvSpPr/>
      </dsp:nvSpPr>
      <dsp:spPr>
        <a:xfrm>
          <a:off x="681455" y="2991962"/>
          <a:ext cx="5407991" cy="807131"/>
        </a:xfrm>
        <a:prstGeom prst="rect">
          <a:avLst/>
        </a:prstGeom>
        <a:solidFill>
          <a:schemeClr val="accent5">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s-MX" sz="1800" b="0" i="0" u="none" kern="1200" dirty="0" smtClean="0">
              <a:solidFill>
                <a:schemeClr val="tx1"/>
              </a:solidFill>
            </a:rPr>
            <a:t>Impulsar en el municipio los programas que a favor de las mujeres promuevan organismos nacionales  a internacionales y diseñar y aplicar los propios.</a:t>
          </a:r>
          <a:endParaRPr lang="es-MX" sz="1800" kern="1200" dirty="0">
            <a:solidFill>
              <a:schemeClr val="tx1"/>
            </a:solidFill>
          </a:endParaRPr>
        </a:p>
      </dsp:txBody>
      <dsp:txXfrm>
        <a:off x="681455" y="2991962"/>
        <a:ext cx="5407991" cy="80713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ED811E-EFE6-4C67-9657-4A788E46DAC0}">
      <dsp:nvSpPr>
        <dsp:cNvPr id="0" name=""/>
        <dsp:cNvSpPr/>
      </dsp:nvSpPr>
      <dsp:spPr>
        <a:xfrm>
          <a:off x="414102" y="2032000"/>
          <a:ext cx="267352" cy="1363527"/>
        </a:xfrm>
        <a:custGeom>
          <a:avLst/>
          <a:gdLst/>
          <a:ahLst/>
          <a:cxnLst/>
          <a:rect l="0" t="0" r="0" b="0"/>
          <a:pathLst>
            <a:path>
              <a:moveTo>
                <a:pt x="0" y="0"/>
              </a:moveTo>
              <a:lnTo>
                <a:pt x="133676" y="0"/>
              </a:lnTo>
              <a:lnTo>
                <a:pt x="133676" y="1363527"/>
              </a:lnTo>
              <a:lnTo>
                <a:pt x="267352" y="1363527"/>
              </a:lnTo>
            </a:path>
          </a:pathLst>
        </a:custGeom>
        <a:noFill/>
        <a:ln w="25400" cap="flat" cmpd="sng" algn="ctr">
          <a:solidFill>
            <a:schemeClr val="accent1">
              <a:lumMod val="7500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MX" sz="500" kern="1200">
            <a:solidFill>
              <a:schemeClr val="tx1"/>
            </a:solidFill>
          </a:endParaRPr>
        </a:p>
      </dsp:txBody>
      <dsp:txXfrm>
        <a:off x="513041" y="2679026"/>
        <a:ext cx="69474" cy="69474"/>
      </dsp:txXfrm>
    </dsp:sp>
    <dsp:sp modelId="{975BB670-81FF-475C-A664-19E4483914F9}">
      <dsp:nvSpPr>
        <dsp:cNvPr id="0" name=""/>
        <dsp:cNvSpPr/>
      </dsp:nvSpPr>
      <dsp:spPr>
        <a:xfrm>
          <a:off x="414102" y="2032000"/>
          <a:ext cx="267352" cy="454509"/>
        </a:xfrm>
        <a:custGeom>
          <a:avLst/>
          <a:gdLst/>
          <a:ahLst/>
          <a:cxnLst/>
          <a:rect l="0" t="0" r="0" b="0"/>
          <a:pathLst>
            <a:path>
              <a:moveTo>
                <a:pt x="0" y="0"/>
              </a:moveTo>
              <a:lnTo>
                <a:pt x="133676" y="0"/>
              </a:lnTo>
              <a:lnTo>
                <a:pt x="133676" y="454509"/>
              </a:lnTo>
              <a:lnTo>
                <a:pt x="267352" y="454509"/>
              </a:lnTo>
            </a:path>
          </a:pathLst>
        </a:custGeom>
        <a:noFill/>
        <a:ln w="25400" cap="flat" cmpd="sng" algn="ctr">
          <a:solidFill>
            <a:schemeClr val="accent1">
              <a:lumMod val="7500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MX" sz="500" kern="1200">
            <a:solidFill>
              <a:schemeClr val="tx1"/>
            </a:solidFill>
          </a:endParaRPr>
        </a:p>
      </dsp:txBody>
      <dsp:txXfrm>
        <a:off x="534596" y="2246071"/>
        <a:ext cx="26365" cy="26365"/>
      </dsp:txXfrm>
    </dsp:sp>
    <dsp:sp modelId="{C6B0D7FA-9881-43D1-B5E9-ADD76605BD16}">
      <dsp:nvSpPr>
        <dsp:cNvPr id="0" name=""/>
        <dsp:cNvSpPr/>
      </dsp:nvSpPr>
      <dsp:spPr>
        <a:xfrm>
          <a:off x="414102" y="1577490"/>
          <a:ext cx="267352" cy="454509"/>
        </a:xfrm>
        <a:custGeom>
          <a:avLst/>
          <a:gdLst/>
          <a:ahLst/>
          <a:cxnLst/>
          <a:rect l="0" t="0" r="0" b="0"/>
          <a:pathLst>
            <a:path>
              <a:moveTo>
                <a:pt x="0" y="454509"/>
              </a:moveTo>
              <a:lnTo>
                <a:pt x="133676" y="454509"/>
              </a:lnTo>
              <a:lnTo>
                <a:pt x="133676" y="0"/>
              </a:lnTo>
              <a:lnTo>
                <a:pt x="267352" y="0"/>
              </a:lnTo>
            </a:path>
          </a:pathLst>
        </a:custGeom>
        <a:noFill/>
        <a:ln w="25400" cap="flat" cmpd="sng" algn="ctr">
          <a:solidFill>
            <a:schemeClr val="accent1">
              <a:lumMod val="7500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MX" sz="500" kern="1200">
            <a:solidFill>
              <a:schemeClr val="tx1"/>
            </a:solidFill>
          </a:endParaRPr>
        </a:p>
      </dsp:txBody>
      <dsp:txXfrm>
        <a:off x="534596" y="1791562"/>
        <a:ext cx="26365" cy="26365"/>
      </dsp:txXfrm>
    </dsp:sp>
    <dsp:sp modelId="{CDABD0E5-7089-4F44-9E03-6426D7637AB6}">
      <dsp:nvSpPr>
        <dsp:cNvPr id="0" name=""/>
        <dsp:cNvSpPr/>
      </dsp:nvSpPr>
      <dsp:spPr>
        <a:xfrm>
          <a:off x="414102" y="668472"/>
          <a:ext cx="267352" cy="1363527"/>
        </a:xfrm>
        <a:custGeom>
          <a:avLst/>
          <a:gdLst/>
          <a:ahLst/>
          <a:cxnLst/>
          <a:rect l="0" t="0" r="0" b="0"/>
          <a:pathLst>
            <a:path>
              <a:moveTo>
                <a:pt x="0" y="1363527"/>
              </a:moveTo>
              <a:lnTo>
                <a:pt x="133676" y="1363527"/>
              </a:lnTo>
              <a:lnTo>
                <a:pt x="133676" y="0"/>
              </a:lnTo>
              <a:lnTo>
                <a:pt x="267352" y="0"/>
              </a:lnTo>
            </a:path>
          </a:pathLst>
        </a:custGeom>
        <a:noFill/>
        <a:ln w="25400" cap="flat" cmpd="sng" algn="ctr">
          <a:solidFill>
            <a:schemeClr val="accent1">
              <a:lumMod val="7500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MX" sz="500" kern="1200">
            <a:solidFill>
              <a:schemeClr val="tx1"/>
            </a:solidFill>
          </a:endParaRPr>
        </a:p>
      </dsp:txBody>
      <dsp:txXfrm>
        <a:off x="513041" y="1315498"/>
        <a:ext cx="69474" cy="69474"/>
      </dsp:txXfrm>
    </dsp:sp>
    <dsp:sp modelId="{0DCA453C-F882-440C-98B9-C899B976B24A}">
      <dsp:nvSpPr>
        <dsp:cNvPr id="0" name=""/>
        <dsp:cNvSpPr/>
      </dsp:nvSpPr>
      <dsp:spPr>
        <a:xfrm rot="16200000">
          <a:off x="-1157826" y="1828225"/>
          <a:ext cx="2736308" cy="407549"/>
        </a:xfrm>
        <a:prstGeom prst="rect">
          <a:avLst/>
        </a:prstGeom>
        <a:solidFill>
          <a:schemeClr val="tx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s-MX" sz="1300" kern="1200" dirty="0" smtClean="0">
              <a:solidFill>
                <a:schemeClr val="bg1"/>
              </a:solidFill>
            </a:rPr>
            <a:t>COMISIÓN PARA LA IGUALDA DE GÉNERO</a:t>
          </a:r>
          <a:endParaRPr lang="es-MX" sz="1300" kern="1200" dirty="0">
            <a:solidFill>
              <a:schemeClr val="bg1"/>
            </a:solidFill>
          </a:endParaRPr>
        </a:p>
      </dsp:txBody>
      <dsp:txXfrm>
        <a:off x="-1157826" y="1828225"/>
        <a:ext cx="2736308" cy="407549"/>
      </dsp:txXfrm>
    </dsp:sp>
    <dsp:sp modelId="{6AFA4C74-41CD-4798-87EA-4A85A2B43283}">
      <dsp:nvSpPr>
        <dsp:cNvPr id="0" name=""/>
        <dsp:cNvSpPr/>
      </dsp:nvSpPr>
      <dsp:spPr>
        <a:xfrm>
          <a:off x="681455" y="264906"/>
          <a:ext cx="5407991" cy="807131"/>
        </a:xfrm>
        <a:prstGeom prst="rect">
          <a:avLst/>
        </a:prstGeom>
        <a:solidFill>
          <a:schemeClr val="accent6">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s-MX" sz="1800" kern="1200" dirty="0" smtClean="0">
              <a:solidFill>
                <a:schemeClr val="tx1"/>
              </a:solidFill>
            </a:rPr>
            <a:t>Promover la planeación del desarrollo municipal bajo una perspectiva de equidad de género.</a:t>
          </a:r>
          <a:endParaRPr lang="es-MX" sz="1800" kern="1200" dirty="0">
            <a:solidFill>
              <a:schemeClr val="tx1"/>
            </a:solidFill>
          </a:endParaRPr>
        </a:p>
      </dsp:txBody>
      <dsp:txXfrm>
        <a:off x="681455" y="264906"/>
        <a:ext cx="5407991" cy="807131"/>
      </dsp:txXfrm>
    </dsp:sp>
    <dsp:sp modelId="{96F325C7-CAE9-4B0D-96B2-9F235E40B283}">
      <dsp:nvSpPr>
        <dsp:cNvPr id="0" name=""/>
        <dsp:cNvSpPr/>
      </dsp:nvSpPr>
      <dsp:spPr>
        <a:xfrm>
          <a:off x="681455" y="1173925"/>
          <a:ext cx="5407991" cy="807131"/>
        </a:xfrm>
        <a:prstGeom prst="rect">
          <a:avLst/>
        </a:prstGeom>
        <a:solidFill>
          <a:schemeClr val="accent2">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s-MX" sz="1800" kern="1200" dirty="0" smtClean="0">
              <a:solidFill>
                <a:schemeClr val="tx1"/>
              </a:solidFill>
            </a:rPr>
            <a:t>Gestionar que los apoyos y recursos que se soliciten, cumplan  en su distribución con el principio de equidad de género.</a:t>
          </a:r>
          <a:endParaRPr lang="es-MX" sz="1800" kern="1200" dirty="0">
            <a:solidFill>
              <a:schemeClr val="tx1"/>
            </a:solidFill>
          </a:endParaRPr>
        </a:p>
      </dsp:txBody>
      <dsp:txXfrm>
        <a:off x="681455" y="1173925"/>
        <a:ext cx="5407991" cy="807131"/>
      </dsp:txXfrm>
    </dsp:sp>
    <dsp:sp modelId="{0E57EFC2-50AA-4506-ADE4-061A8873DEF1}">
      <dsp:nvSpPr>
        <dsp:cNvPr id="0" name=""/>
        <dsp:cNvSpPr/>
      </dsp:nvSpPr>
      <dsp:spPr>
        <a:xfrm>
          <a:off x="681455" y="2082943"/>
          <a:ext cx="5407991" cy="807131"/>
        </a:xfrm>
        <a:prstGeom prst="rect">
          <a:avLst/>
        </a:prstGeom>
        <a:solidFill>
          <a:schemeClr val="accent6">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s-MX" sz="1800" kern="1200" dirty="0" smtClean="0">
              <a:solidFill>
                <a:schemeClr val="tx1"/>
              </a:solidFill>
            </a:rPr>
            <a:t>Impulsar la creación del Instituto Municipal de las Mujeres como un Organismo Público Descentralizado.</a:t>
          </a:r>
          <a:endParaRPr lang="es-MX" sz="1800" kern="1200" dirty="0">
            <a:solidFill>
              <a:schemeClr val="tx1"/>
            </a:solidFill>
          </a:endParaRPr>
        </a:p>
      </dsp:txBody>
      <dsp:txXfrm>
        <a:off x="681455" y="2082943"/>
        <a:ext cx="5407991" cy="807131"/>
      </dsp:txXfrm>
    </dsp:sp>
    <dsp:sp modelId="{C8728C1D-C1E4-4A80-8DD1-2E363EAD7CE2}">
      <dsp:nvSpPr>
        <dsp:cNvPr id="0" name=""/>
        <dsp:cNvSpPr/>
      </dsp:nvSpPr>
      <dsp:spPr>
        <a:xfrm>
          <a:off x="681455" y="2991962"/>
          <a:ext cx="5407991" cy="807131"/>
        </a:xfrm>
        <a:prstGeom prst="rect">
          <a:avLst/>
        </a:prstGeom>
        <a:solidFill>
          <a:schemeClr val="accent5">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s-MX" sz="1800" kern="1200" dirty="0" smtClean="0">
              <a:solidFill>
                <a:schemeClr val="tx1"/>
              </a:solidFill>
            </a:rPr>
            <a:t>Formular en coordinación con el Instituto Municipal de las Mujeres, el Plan de Igualdad del Municipio.	</a:t>
          </a:r>
          <a:endParaRPr lang="es-MX" sz="1800" kern="1200" dirty="0">
            <a:solidFill>
              <a:schemeClr val="tx1"/>
            </a:solidFill>
          </a:endParaRPr>
        </a:p>
      </dsp:txBody>
      <dsp:txXfrm>
        <a:off x="681455" y="2991962"/>
        <a:ext cx="5407991" cy="807131"/>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s-MX"/>
          </a:p>
        </p:txBody>
      </p:sp>
      <p:sp>
        <p:nvSpPr>
          <p:cNvPr id="3" name="Marcador de fecha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F3D36D28-5B54-4119-9814-1A6925EEBDFA}" type="datetimeFigureOut">
              <a:rPr lang="es-MX" smtClean="0"/>
              <a:t>23/02/2018</a:t>
            </a:fld>
            <a:endParaRPr lang="es-MX"/>
          </a:p>
        </p:txBody>
      </p:sp>
      <p:sp>
        <p:nvSpPr>
          <p:cNvPr id="4" name="Marcador de pie de página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s-MX"/>
          </a:p>
        </p:txBody>
      </p:sp>
      <p:sp>
        <p:nvSpPr>
          <p:cNvPr id="5" name="Marcador de número de diapositiva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08EBE415-B29A-43AF-96A2-5CB56BBC2B03}" type="slidenum">
              <a:rPr lang="es-MX" smtClean="0"/>
              <a:t>‹Nº›</a:t>
            </a:fld>
            <a:endParaRPr lang="es-MX"/>
          </a:p>
        </p:txBody>
      </p:sp>
    </p:spTree>
    <p:extLst>
      <p:ext uri="{BB962C8B-B14F-4D97-AF65-F5344CB8AC3E}">
        <p14:creationId xmlns:p14="http://schemas.microsoft.com/office/powerpoint/2010/main" val="11679961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s-MX"/>
          </a:p>
        </p:txBody>
      </p:sp>
      <p:sp>
        <p:nvSpPr>
          <p:cNvPr id="3" name="Marcador de fecha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357EC5A6-FC9C-4874-B9D6-2B3B9F44F4FB}" type="datetimeFigureOut">
              <a:rPr lang="es-MX" smtClean="0"/>
              <a:t>23/02/2018</a:t>
            </a:fld>
            <a:endParaRPr lang="es-MX"/>
          </a:p>
        </p:txBody>
      </p:sp>
      <p:sp>
        <p:nvSpPr>
          <p:cNvPr id="4" name="Marcador de imagen de diapositiva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s-MX"/>
          </a:p>
        </p:txBody>
      </p:sp>
      <p:sp>
        <p:nvSpPr>
          <p:cNvPr id="5" name="Marcador de notas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Marcador de pie de página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FA8CCC48-91F1-4C09-BC16-D02516A96B16}" type="slidenum">
              <a:rPr lang="es-MX" smtClean="0"/>
              <a:t>‹Nº›</a:t>
            </a:fld>
            <a:endParaRPr lang="es-MX"/>
          </a:p>
        </p:txBody>
      </p:sp>
    </p:spTree>
    <p:extLst>
      <p:ext uri="{BB962C8B-B14F-4D97-AF65-F5344CB8AC3E}">
        <p14:creationId xmlns:p14="http://schemas.microsoft.com/office/powerpoint/2010/main" val="8867828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6147" name="2 Marcador de notas"/>
          <p:cNvSpPr>
            <a:spLocks noGrp="1"/>
          </p:cNvSpPr>
          <p:nvPr>
            <p:ph type="body" idx="1"/>
          </p:nvPr>
        </p:nvSpPr>
        <p:spPr bwMode="auto">
          <a:noFill/>
        </p:spPr>
        <p:txBody>
          <a:bodyPr wrap="square" numCol="1" anchor="t" anchorCtr="0" compatLnSpc="1">
            <a:prstTxWarp prst="textNoShape">
              <a:avLst/>
            </a:prstTxWarp>
          </a:bodyPr>
          <a:lstStyle/>
          <a:p>
            <a:endParaRPr lang="es-MX" altLang="es-MX" smtClean="0"/>
          </a:p>
        </p:txBody>
      </p:sp>
      <p:sp>
        <p:nvSpPr>
          <p:cNvPr id="6148" name="3 Marcador de número de diapositiva"/>
          <p:cNvSpPr>
            <a:spLocks noGrp="1"/>
          </p:cNvSpPr>
          <p:nvPr>
            <p:ph type="sldNum" sz="quarter" idx="5"/>
          </p:nvPr>
        </p:nvSpPr>
        <p:spPr bwMode="auto">
          <a:noFill/>
          <a:ln>
            <a:miter lim="800000"/>
            <a:headEnd/>
            <a:tailEnd/>
          </a:ln>
        </p:spPr>
        <p:txBody>
          <a:bodyPr/>
          <a:lstStyle/>
          <a:p>
            <a:fld id="{E4B93E36-6BD0-4287-A42F-A17B035FADA7}" type="slidenum">
              <a:rPr lang="es-MX" altLang="es-MX"/>
              <a:pPr/>
              <a:t>1</a:t>
            </a:fld>
            <a:endParaRPr lang="es-MX" altLang="es-MX"/>
          </a:p>
        </p:txBody>
      </p:sp>
      <p:sp>
        <p:nvSpPr>
          <p:cNvPr id="6149" name="4 Marcador de encabezado"/>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endParaRPr lang="es-MX" altLang="es-MX" smtClean="0"/>
          </a:p>
        </p:txBody>
      </p:sp>
    </p:spTree>
    <p:extLst>
      <p:ext uri="{BB962C8B-B14F-4D97-AF65-F5344CB8AC3E}">
        <p14:creationId xmlns:p14="http://schemas.microsoft.com/office/powerpoint/2010/main" val="27041597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3" name="Rectángulo 2"/>
          <p:cNvSpPr/>
          <p:nvPr userDrawn="1"/>
        </p:nvSpPr>
        <p:spPr>
          <a:xfrm>
            <a:off x="0" y="6093296"/>
            <a:ext cx="9144000" cy="764704"/>
          </a:xfrm>
          <a:prstGeom prst="rect">
            <a:avLst/>
          </a:prstGeom>
          <a:gradFill>
            <a:gsLst>
              <a:gs pos="24000">
                <a:schemeClr val="accent4">
                  <a:lumMod val="60000"/>
                  <a:lumOff val="40000"/>
                </a:schemeClr>
              </a:gs>
              <a:gs pos="100000">
                <a:schemeClr val="accent1">
                  <a:lumMod val="45000"/>
                  <a:lumOff val="55000"/>
                </a:schemeClr>
              </a:gs>
              <a:gs pos="100000">
                <a:schemeClr val="accent1">
                  <a:lumMod val="45000"/>
                  <a:lumOff val="55000"/>
                </a:schemeClr>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1026" name="Picture 2" descr="http://intra.legisver.gob.mx/intranet/logoLXIVcolor.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68344" y="188640"/>
            <a:ext cx="1191621" cy="791689"/>
          </a:xfrm>
          <a:prstGeom prst="rect">
            <a:avLst/>
          </a:prstGeom>
          <a:noFill/>
          <a:extLst>
            <a:ext uri="{909E8E84-426E-40DD-AFC4-6F175D3DCCD1}">
              <a14:hiddenFill xmlns:a14="http://schemas.microsoft.com/office/drawing/2010/main">
                <a:solidFill>
                  <a:srgbClr val="FFFFFF"/>
                </a:solidFill>
              </a14:hiddenFill>
            </a:ext>
          </a:extLst>
        </p:spPr>
      </p:pic>
      <p:pic>
        <p:nvPicPr>
          <p:cNvPr id="10" name="Imagen 9" descr="Resultado de imagen para instituto veracruzano de las mujeres - logo"/>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323528" y="332656"/>
            <a:ext cx="3744416" cy="576064"/>
          </a:xfrm>
          <a:prstGeom prst="rect">
            <a:avLst/>
          </a:prstGeom>
          <a:noFill/>
          <a:ln>
            <a:noFill/>
          </a:ln>
        </p:spPr>
      </p:pic>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E82646-1215-4120-BBA0-C263E7B8B603}" type="datetimeFigureOut">
              <a:rPr lang="es-MX" smtClean="0"/>
              <a:pPr/>
              <a:t>23/02/2018</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945AA1-B0D5-4C9C-86E5-A527CC603863}"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 Id="rId5" Type="http://schemas.openxmlformats.org/officeDocument/2006/relationships/image" Target="../media/image9.jpeg"/><Relationship Id="rId4" Type="http://schemas.openxmlformats.org/officeDocument/2006/relationships/image" Target="../media/image8.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1.xml"/><Relationship Id="rId4" Type="http://schemas.openxmlformats.org/officeDocument/2006/relationships/image" Target="../media/image16.png"/></Relationships>
</file>

<file path=ppt/slides/_rels/slide2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1.xml"/><Relationship Id="rId4" Type="http://schemas.openxmlformats.org/officeDocument/2006/relationships/image" Target="../media/image21.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0" y="2492896"/>
            <a:ext cx="9144000" cy="630942"/>
          </a:xfrm>
          <a:prstGeom prst="rect">
            <a:avLst/>
          </a:prstGeom>
        </p:spPr>
        <p:txBody>
          <a:bodyPr wrap="square">
            <a:spAutoFit/>
          </a:bodyPr>
          <a:lstStyle/>
          <a:p>
            <a:pPr algn="ctr">
              <a:defRPr/>
            </a:pPr>
            <a:r>
              <a:rPr lang="es-MX" sz="3500" b="1" dirty="0" smtClean="0">
                <a:latin typeface="Calibri" pitchFamily="34" charset="0"/>
              </a:rPr>
              <a:t>I</a:t>
            </a:r>
            <a:r>
              <a:rPr lang="es-MX" sz="2800" b="1" dirty="0" smtClean="0">
                <a:latin typeface="Calibri" pitchFamily="34" charset="0"/>
              </a:rPr>
              <a:t>NSTITUTOS</a:t>
            </a:r>
            <a:r>
              <a:rPr lang="es-MX" sz="3500" b="1" dirty="0" smtClean="0">
                <a:latin typeface="Calibri" pitchFamily="34" charset="0"/>
              </a:rPr>
              <a:t> M</a:t>
            </a:r>
            <a:r>
              <a:rPr lang="es-MX" sz="2800" b="1" dirty="0" smtClean="0">
                <a:latin typeface="Calibri" pitchFamily="34" charset="0"/>
              </a:rPr>
              <a:t>UNICIPALES</a:t>
            </a:r>
            <a:r>
              <a:rPr lang="es-MX" sz="3500" b="1" dirty="0" smtClean="0">
                <a:latin typeface="Calibri" pitchFamily="34" charset="0"/>
              </a:rPr>
              <a:t> </a:t>
            </a:r>
            <a:r>
              <a:rPr lang="es-MX" sz="2800" b="1" dirty="0" smtClean="0">
                <a:latin typeface="Calibri" pitchFamily="34" charset="0"/>
              </a:rPr>
              <a:t>DE</a:t>
            </a:r>
            <a:r>
              <a:rPr lang="es-MX" sz="3500" b="1" dirty="0" smtClean="0">
                <a:latin typeface="Calibri" pitchFamily="34" charset="0"/>
              </a:rPr>
              <a:t> </a:t>
            </a:r>
            <a:r>
              <a:rPr lang="es-MX" sz="2800" b="1" dirty="0" smtClean="0">
                <a:latin typeface="Calibri" pitchFamily="34" charset="0"/>
              </a:rPr>
              <a:t>LAS</a:t>
            </a:r>
            <a:r>
              <a:rPr lang="es-MX" sz="3500" b="1" dirty="0" smtClean="0">
                <a:latin typeface="Calibri" pitchFamily="34" charset="0"/>
              </a:rPr>
              <a:t> M</a:t>
            </a:r>
            <a:r>
              <a:rPr lang="es-MX" sz="2800" b="1" dirty="0" smtClean="0">
                <a:latin typeface="Calibri" pitchFamily="34" charset="0"/>
              </a:rPr>
              <a:t>UJERES</a:t>
            </a:r>
            <a:endParaRPr lang="es-MX" sz="2800" b="1" dirty="0">
              <a:latin typeface="Calibri" pitchFamily="34" charset="0"/>
            </a:endParaRPr>
          </a:p>
        </p:txBody>
      </p:sp>
    </p:spTree>
    <p:extLst>
      <p:ext uri="{BB962C8B-B14F-4D97-AF65-F5344CB8AC3E}">
        <p14:creationId xmlns:p14="http://schemas.microsoft.com/office/powerpoint/2010/main" val="22609936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extLst>
              <a:ext uri="{BEBA8EAE-BF5A-486C-A8C5-ECC9F3942E4B}">
                <a14:imgProps xmlns:a14="http://schemas.microsoft.com/office/drawing/2010/main">
                  <a14:imgLayer r:embed="rId3">
                    <a14:imgEffect>
                      <a14:artisticMarker/>
                    </a14:imgEffect>
                    <a14:imgEffect>
                      <a14:brightnessContrast bright="20000" contrast="-20000"/>
                    </a14:imgEffect>
                  </a14:imgLayer>
                </a14:imgProps>
              </a:ext>
              <a:ext uri="{28A0092B-C50C-407E-A947-70E740481C1C}">
                <a14:useLocalDpi xmlns:a14="http://schemas.microsoft.com/office/drawing/2010/main" val="0"/>
              </a:ext>
            </a:extLst>
          </a:blip>
          <a:stretch>
            <a:fillRect/>
          </a:stretch>
        </p:blipFill>
        <p:spPr>
          <a:xfrm>
            <a:off x="2195736" y="1700808"/>
            <a:ext cx="4622800" cy="4191000"/>
          </a:xfrm>
          <a:prstGeom prst="rect">
            <a:avLst/>
          </a:prstGeom>
          <a:effectLst>
            <a:outerShdw blurRad="50800" dist="50800" dir="5400000" algn="ctr" rotWithShape="0">
              <a:schemeClr val="bg1"/>
            </a:outerShdw>
            <a:softEdge rad="635000"/>
          </a:effectLst>
        </p:spPr>
      </p:pic>
      <p:sp>
        <p:nvSpPr>
          <p:cNvPr id="8" name="Marcador de contenido 6"/>
          <p:cNvSpPr>
            <a:spLocks noGrp="1"/>
          </p:cNvSpPr>
          <p:nvPr>
            <p:ph idx="4294967295"/>
          </p:nvPr>
        </p:nvSpPr>
        <p:spPr>
          <a:xfrm>
            <a:off x="0" y="357188"/>
            <a:ext cx="9144000" cy="1143000"/>
          </a:xfrm>
        </p:spPr>
        <p:txBody>
          <a:bodyPr/>
          <a:lstStyle/>
          <a:p>
            <a:pPr marL="0" indent="0" algn="ctr">
              <a:buFontTx/>
              <a:buNone/>
            </a:pPr>
            <a:endParaRPr lang="es-MX" altLang="es-MX" sz="2800" b="1" u="sng" dirty="0" smtClean="0">
              <a:latin typeface="Calibri" pitchFamily="34" charset="0"/>
            </a:endParaRPr>
          </a:p>
          <a:p>
            <a:pPr marL="0" indent="0" algn="ctr">
              <a:spcBef>
                <a:spcPts val="0"/>
              </a:spcBef>
              <a:buFontTx/>
              <a:buNone/>
            </a:pPr>
            <a:endParaRPr lang="es-MX" altLang="es-MX" sz="2400" b="1" dirty="0" smtClean="0">
              <a:latin typeface="Calibri" pitchFamily="34" charset="0"/>
            </a:endParaRPr>
          </a:p>
          <a:p>
            <a:pPr marL="0" indent="0">
              <a:spcBef>
                <a:spcPts val="600"/>
              </a:spcBef>
              <a:buNone/>
            </a:pPr>
            <a:endParaRPr lang="es-MX" altLang="es-MX" sz="2200" dirty="0" smtClean="0">
              <a:latin typeface="Calibri" pitchFamily="34" charset="0"/>
            </a:endParaRPr>
          </a:p>
          <a:p>
            <a:pPr marL="0" indent="0">
              <a:buNone/>
            </a:pPr>
            <a:endParaRPr lang="es-MX" altLang="es-MX" sz="2000" dirty="0" smtClean="0">
              <a:latin typeface="Calibri" pitchFamily="34" charset="0"/>
            </a:endParaRPr>
          </a:p>
        </p:txBody>
      </p:sp>
      <p:sp>
        <p:nvSpPr>
          <p:cNvPr id="9" name="Marcador de contenido 6"/>
          <p:cNvSpPr txBox="1">
            <a:spLocks/>
          </p:cNvSpPr>
          <p:nvPr/>
        </p:nvSpPr>
        <p:spPr bwMode="auto">
          <a:xfrm>
            <a:off x="144016" y="1212156"/>
            <a:ext cx="9144000" cy="57606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ctr">
              <a:spcBef>
                <a:spcPts val="0"/>
              </a:spcBef>
              <a:buFontTx/>
              <a:buNone/>
            </a:pPr>
            <a:r>
              <a:rPr lang="es-MX" altLang="es-MX" sz="2600" b="1" u="sng" kern="0" dirty="0" smtClean="0">
                <a:latin typeface="Calibri" pitchFamily="34" charset="0"/>
              </a:rPr>
              <a:t>Q</a:t>
            </a:r>
            <a:r>
              <a:rPr lang="es-MX" altLang="es-MX" sz="2000" b="1" u="sng" kern="0" dirty="0" smtClean="0">
                <a:latin typeface="Calibri" pitchFamily="34" charset="0"/>
              </a:rPr>
              <a:t>UIENES</a:t>
            </a:r>
            <a:r>
              <a:rPr lang="es-MX" altLang="es-MX" sz="2600" b="1" u="sng" kern="0" dirty="0" smtClean="0">
                <a:latin typeface="Calibri" pitchFamily="34" charset="0"/>
              </a:rPr>
              <a:t> </a:t>
            </a:r>
            <a:r>
              <a:rPr lang="es-MX" altLang="es-MX" sz="2000" b="1" u="sng" kern="0" dirty="0" smtClean="0">
                <a:latin typeface="Calibri" pitchFamily="34" charset="0"/>
              </a:rPr>
              <a:t>NO</a:t>
            </a:r>
            <a:r>
              <a:rPr lang="es-MX" altLang="es-MX" sz="2600" b="1" u="sng" kern="0" dirty="0" smtClean="0">
                <a:latin typeface="Calibri" pitchFamily="34" charset="0"/>
              </a:rPr>
              <a:t> P</a:t>
            </a:r>
            <a:r>
              <a:rPr lang="es-MX" altLang="es-MX" sz="2000" b="1" u="sng" kern="0" dirty="0" smtClean="0">
                <a:latin typeface="Calibri" pitchFamily="34" charset="0"/>
              </a:rPr>
              <a:t>UEDEN</a:t>
            </a:r>
            <a:r>
              <a:rPr lang="es-MX" altLang="es-MX" sz="2600" b="1" u="sng" kern="0" dirty="0" smtClean="0">
                <a:latin typeface="Calibri" pitchFamily="34" charset="0"/>
              </a:rPr>
              <a:t> </a:t>
            </a:r>
            <a:r>
              <a:rPr lang="es-MX" altLang="es-MX" sz="2000" b="1" u="sng" kern="0" dirty="0" smtClean="0">
                <a:latin typeface="Calibri" pitchFamily="34" charset="0"/>
              </a:rPr>
              <a:t>SER</a:t>
            </a:r>
            <a:r>
              <a:rPr lang="es-MX" altLang="es-MX" sz="2600" b="1" u="sng" kern="0" dirty="0" smtClean="0">
                <a:latin typeface="Calibri" pitchFamily="34" charset="0"/>
              </a:rPr>
              <a:t> M</a:t>
            </a:r>
            <a:r>
              <a:rPr lang="es-MX" altLang="es-MX" sz="2000" b="1" u="sng" kern="0" dirty="0" smtClean="0">
                <a:latin typeface="Calibri" pitchFamily="34" charset="0"/>
              </a:rPr>
              <a:t>IEMBROS</a:t>
            </a:r>
            <a:r>
              <a:rPr lang="es-MX" altLang="es-MX" sz="2600" b="1" u="sng" kern="0" dirty="0" smtClean="0">
                <a:latin typeface="Calibri" pitchFamily="34" charset="0"/>
              </a:rPr>
              <a:t> </a:t>
            </a:r>
            <a:r>
              <a:rPr lang="es-MX" altLang="es-MX" sz="2000" b="1" u="sng" kern="0" dirty="0" smtClean="0">
                <a:latin typeface="Calibri" pitchFamily="34" charset="0"/>
              </a:rPr>
              <a:t>DEL</a:t>
            </a:r>
            <a:r>
              <a:rPr lang="es-MX" altLang="es-MX" sz="2600" b="1" u="sng" kern="0" dirty="0" smtClean="0">
                <a:latin typeface="Calibri" pitchFamily="34" charset="0"/>
              </a:rPr>
              <a:t> Ó</a:t>
            </a:r>
            <a:r>
              <a:rPr lang="es-MX" altLang="es-MX" sz="2000" b="1" u="sng" kern="0" dirty="0" smtClean="0">
                <a:latin typeface="Calibri" pitchFamily="34" charset="0"/>
              </a:rPr>
              <a:t>RGANO</a:t>
            </a:r>
            <a:r>
              <a:rPr lang="es-MX" altLang="es-MX" sz="2600" b="1" u="sng" kern="0" dirty="0" smtClean="0">
                <a:latin typeface="Calibri" pitchFamily="34" charset="0"/>
              </a:rPr>
              <a:t> </a:t>
            </a:r>
            <a:r>
              <a:rPr lang="es-MX" altLang="es-MX" sz="2000" b="1" u="sng" kern="0" dirty="0" smtClean="0">
                <a:latin typeface="Calibri" pitchFamily="34" charset="0"/>
              </a:rPr>
              <a:t>DE</a:t>
            </a:r>
            <a:r>
              <a:rPr lang="es-MX" altLang="es-MX" sz="2600" b="1" u="sng" kern="0" dirty="0" smtClean="0">
                <a:latin typeface="Calibri" pitchFamily="34" charset="0"/>
              </a:rPr>
              <a:t> G</a:t>
            </a:r>
            <a:r>
              <a:rPr lang="es-MX" altLang="es-MX" sz="2000" b="1" u="sng" kern="0" dirty="0" smtClean="0">
                <a:latin typeface="Calibri" pitchFamily="34" charset="0"/>
              </a:rPr>
              <a:t>OBIERNO</a:t>
            </a:r>
            <a:endParaRPr lang="es-MX" altLang="es-MX" sz="2000" b="1" u="sng" kern="0" dirty="0" smtClean="0">
              <a:latin typeface="Calibri" pitchFamily="34" charset="0"/>
            </a:endParaRPr>
          </a:p>
          <a:p>
            <a:pPr marL="0" indent="0" algn="ctr">
              <a:spcBef>
                <a:spcPts val="0"/>
              </a:spcBef>
              <a:buFontTx/>
              <a:buNone/>
            </a:pPr>
            <a:endParaRPr lang="es-MX" altLang="es-MX" sz="2400" b="1" kern="0" dirty="0" smtClean="0">
              <a:latin typeface="Calibri" pitchFamily="34" charset="0"/>
            </a:endParaRPr>
          </a:p>
          <a:p>
            <a:pPr marL="0" indent="0">
              <a:spcBef>
                <a:spcPts val="600"/>
              </a:spcBef>
              <a:buFontTx/>
              <a:buNone/>
            </a:pPr>
            <a:endParaRPr lang="es-MX" altLang="es-MX" sz="2200" kern="0" dirty="0" smtClean="0">
              <a:latin typeface="Calibri" pitchFamily="34" charset="0"/>
            </a:endParaRPr>
          </a:p>
          <a:p>
            <a:pPr marL="0" indent="0">
              <a:buFontTx/>
              <a:buNone/>
            </a:pPr>
            <a:endParaRPr lang="es-MX" altLang="es-MX" sz="2000" kern="0" dirty="0" smtClean="0">
              <a:latin typeface="Calibri" pitchFamily="34" charset="0"/>
            </a:endParaRPr>
          </a:p>
        </p:txBody>
      </p:sp>
      <p:sp>
        <p:nvSpPr>
          <p:cNvPr id="4" name="CuadroTexto 3"/>
          <p:cNvSpPr txBox="1"/>
          <p:nvPr/>
        </p:nvSpPr>
        <p:spPr>
          <a:xfrm>
            <a:off x="899592" y="1834946"/>
            <a:ext cx="7344816" cy="3970318"/>
          </a:xfrm>
          <a:prstGeom prst="rect">
            <a:avLst/>
          </a:prstGeom>
          <a:noFill/>
        </p:spPr>
        <p:txBody>
          <a:bodyPr wrap="square" rtlCol="0">
            <a:spAutoFit/>
          </a:bodyPr>
          <a:lstStyle/>
          <a:p>
            <a:pPr marL="285750" indent="-285750">
              <a:buFont typeface="Arial" panose="020B0604020202020204" pitchFamily="34" charset="0"/>
              <a:buChar char="•"/>
            </a:pPr>
            <a:r>
              <a:rPr lang="es-ES" dirty="0"/>
              <a:t>El Director General del </a:t>
            </a:r>
            <a:r>
              <a:rPr lang="es-ES" dirty="0" smtClean="0"/>
              <a:t>organismo, </a:t>
            </a:r>
            <a:r>
              <a:rPr lang="es-ES" dirty="0"/>
              <a:t>con excepción de aquellos casos en que </a:t>
            </a:r>
            <a:r>
              <a:rPr lang="es-ES" dirty="0" smtClean="0"/>
              <a:t>así se determine en el </a:t>
            </a:r>
            <a:r>
              <a:rPr lang="es-ES" dirty="0"/>
              <a:t>acuerdo de creación; </a:t>
            </a:r>
            <a:endParaRPr lang="es-ES" dirty="0" smtClean="0"/>
          </a:p>
          <a:p>
            <a:pPr marL="285750" indent="-285750">
              <a:lnSpc>
                <a:spcPct val="150000"/>
              </a:lnSpc>
              <a:buFont typeface="Arial" panose="020B0604020202020204" pitchFamily="34" charset="0"/>
              <a:buChar char="•"/>
            </a:pPr>
            <a:r>
              <a:rPr lang="es-ES" dirty="0"/>
              <a:t>Los cónyuges y las personas que tengan parentesco por consanguinidad o afinidad hasta el cuarto grado o quienes tengan relaciones profesionales, laborales o de negocios con cualquiera de los miembros del Órgano de Gobierno o con el Director General</a:t>
            </a:r>
            <a:r>
              <a:rPr lang="es-ES" dirty="0" smtClean="0"/>
              <a:t>;</a:t>
            </a:r>
          </a:p>
          <a:p>
            <a:pPr marL="285750" indent="-285750">
              <a:lnSpc>
                <a:spcPct val="150000"/>
              </a:lnSpc>
              <a:buFont typeface="Arial" panose="020B0604020202020204" pitchFamily="34" charset="0"/>
              <a:buChar char="•"/>
            </a:pPr>
            <a:r>
              <a:rPr lang="es-ES" dirty="0"/>
              <a:t>III. Las personas que tengan litigios pendientes con el </a:t>
            </a:r>
            <a:r>
              <a:rPr lang="es-ES" dirty="0" smtClean="0"/>
              <a:t>organismo; y</a:t>
            </a:r>
          </a:p>
          <a:p>
            <a:pPr marL="285750" indent="-285750">
              <a:lnSpc>
                <a:spcPct val="150000"/>
              </a:lnSpc>
              <a:buFont typeface="Arial" panose="020B0604020202020204" pitchFamily="34" charset="0"/>
              <a:buChar char="•"/>
            </a:pPr>
            <a:r>
              <a:rPr lang="es-ES" dirty="0" smtClean="0"/>
              <a:t>IV</a:t>
            </a:r>
            <a:r>
              <a:rPr lang="es-ES" dirty="0"/>
              <a:t>. Las personas sentenciadas por delitos patrimoniales, las inhabilitadas para ejercer el comercio o para desempeñar un empleo, cargo o comisión en el servicio público.</a:t>
            </a:r>
            <a:endParaRPr lang="es-MX" dirty="0"/>
          </a:p>
        </p:txBody>
      </p:sp>
    </p:spTree>
    <p:extLst>
      <p:ext uri="{BB962C8B-B14F-4D97-AF65-F5344CB8AC3E}">
        <p14:creationId xmlns:p14="http://schemas.microsoft.com/office/powerpoint/2010/main" val="11488566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redondeado 1"/>
          <p:cNvSpPr/>
          <p:nvPr/>
        </p:nvSpPr>
        <p:spPr>
          <a:xfrm>
            <a:off x="611560" y="1772816"/>
            <a:ext cx="7848872" cy="2520280"/>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6 CuadroTexto"/>
          <p:cNvSpPr txBox="1"/>
          <p:nvPr/>
        </p:nvSpPr>
        <p:spPr>
          <a:xfrm>
            <a:off x="827584" y="1916832"/>
            <a:ext cx="7572428" cy="3046988"/>
          </a:xfrm>
          <a:prstGeom prst="rect">
            <a:avLst/>
          </a:prstGeom>
          <a:noFill/>
        </p:spPr>
        <p:txBody>
          <a:bodyPr wrap="square" rtlCol="0">
            <a:spAutoFit/>
          </a:bodyPr>
          <a:lstStyle/>
          <a:p>
            <a:pPr algn="just"/>
            <a:r>
              <a:rPr lang="es-ES" sz="2400" dirty="0" smtClean="0">
                <a:latin typeface="+mj-lt"/>
              </a:rPr>
              <a:t>En </a:t>
            </a:r>
            <a:r>
              <a:rPr lang="es-ES" sz="2400" dirty="0">
                <a:latin typeface="+mj-lt"/>
              </a:rPr>
              <a:t>cada Ayuntamiento deberá crearse el Instituto Municipal de las Mujeres, como Organismo Público Descentralizado de la Administración Pública Municipal, con personalidad jurídica y patrimonio propio, el cual deberá contar con autonomía técnica y de gestión, para el cumplimiento de sus atribuciones, objetivos y fines</a:t>
            </a:r>
            <a:r>
              <a:rPr lang="es-ES" sz="2400" dirty="0" smtClean="0">
                <a:latin typeface="+mj-lt"/>
              </a:rPr>
              <a:t>.</a:t>
            </a:r>
          </a:p>
          <a:p>
            <a:pPr algn="just"/>
            <a:endParaRPr lang="es-MX" sz="2400" dirty="0" smtClean="0">
              <a:latin typeface="+mj-lt"/>
            </a:endParaRPr>
          </a:p>
          <a:p>
            <a:pPr algn="r"/>
            <a:r>
              <a:rPr lang="es-MX" sz="2400" dirty="0" smtClean="0">
                <a:latin typeface="Calibri" pitchFamily="34" charset="0"/>
              </a:rPr>
              <a:t>Art. </a:t>
            </a:r>
            <a:r>
              <a:rPr lang="es-MX" sz="2400" dirty="0" smtClean="0">
                <a:latin typeface="Calibri" pitchFamily="34" charset="0"/>
              </a:rPr>
              <a:t>81 BIS LOML</a:t>
            </a:r>
            <a:endParaRPr lang="es-MX" sz="2400" b="1" u="sng" dirty="0" smtClean="0">
              <a:latin typeface="Calibri" pitchFamily="34" charset="0"/>
            </a:endParaRPr>
          </a:p>
        </p:txBody>
      </p:sp>
      <p:sp>
        <p:nvSpPr>
          <p:cNvPr id="8" name="Marcador de contenido 6"/>
          <p:cNvSpPr>
            <a:spLocks noGrp="1"/>
          </p:cNvSpPr>
          <p:nvPr>
            <p:ph idx="4294967295"/>
          </p:nvPr>
        </p:nvSpPr>
        <p:spPr>
          <a:xfrm>
            <a:off x="0" y="930492"/>
            <a:ext cx="9144000" cy="554292"/>
          </a:xfrm>
        </p:spPr>
        <p:txBody>
          <a:bodyPr>
            <a:normAutofit/>
          </a:bodyPr>
          <a:lstStyle/>
          <a:p>
            <a:pPr marL="0" indent="0" algn="ctr">
              <a:spcBef>
                <a:spcPts val="0"/>
              </a:spcBef>
              <a:buFontTx/>
              <a:buNone/>
            </a:pPr>
            <a:r>
              <a:rPr lang="es-MX" altLang="es-MX" sz="2600" b="1" u="sng" dirty="0" smtClean="0">
                <a:latin typeface="Calibri" pitchFamily="34" charset="0"/>
              </a:rPr>
              <a:t>C</a:t>
            </a:r>
            <a:r>
              <a:rPr lang="es-MX" altLang="es-MX" sz="2000" b="1" u="sng" dirty="0" smtClean="0">
                <a:latin typeface="Calibri" pitchFamily="34" charset="0"/>
              </a:rPr>
              <a:t>REACIÓN DEL </a:t>
            </a:r>
            <a:r>
              <a:rPr lang="es-MX" altLang="es-MX" sz="2600" b="1" u="sng" dirty="0" smtClean="0">
                <a:latin typeface="Calibri" pitchFamily="34" charset="0"/>
              </a:rPr>
              <a:t>I</a:t>
            </a:r>
            <a:r>
              <a:rPr lang="es-MX" altLang="es-MX" sz="2000" b="1" u="sng" dirty="0" smtClean="0">
                <a:latin typeface="Calibri" pitchFamily="34" charset="0"/>
              </a:rPr>
              <a:t>NSTITUTO</a:t>
            </a:r>
            <a:endParaRPr lang="es-MX" altLang="es-MX" sz="2000" dirty="0" smtClean="0">
              <a:latin typeface="Calibri" pitchFamily="34" charset="0"/>
            </a:endParaRPr>
          </a:p>
        </p:txBody>
      </p:sp>
    </p:spTree>
    <p:extLst>
      <p:ext uri="{BB962C8B-B14F-4D97-AF65-F5344CB8AC3E}">
        <p14:creationId xmlns:p14="http://schemas.microsoft.com/office/powerpoint/2010/main" val="35343171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Marcador de contenido 6"/>
          <p:cNvSpPr>
            <a:spLocks noGrp="1"/>
          </p:cNvSpPr>
          <p:nvPr>
            <p:ph idx="4294967295"/>
          </p:nvPr>
        </p:nvSpPr>
        <p:spPr>
          <a:xfrm>
            <a:off x="1" y="1844824"/>
            <a:ext cx="9144000" cy="864096"/>
          </a:xfrm>
        </p:spPr>
        <p:txBody>
          <a:bodyPr>
            <a:normAutofit/>
          </a:bodyPr>
          <a:lstStyle/>
          <a:p>
            <a:pPr algn="ctr">
              <a:buNone/>
              <a:defRPr/>
            </a:pPr>
            <a:r>
              <a:rPr lang="es-ES" sz="3500" b="1" dirty="0" smtClean="0">
                <a:latin typeface="Calibri" pitchFamily="34" charset="0"/>
              </a:rPr>
              <a:t>C</a:t>
            </a:r>
            <a:r>
              <a:rPr lang="es-ES" sz="2800" b="1" dirty="0" smtClean="0">
                <a:latin typeface="Calibri" pitchFamily="34" charset="0"/>
              </a:rPr>
              <a:t>ONSIDERACIONES </a:t>
            </a:r>
            <a:r>
              <a:rPr lang="es-ES" sz="3500" b="1" dirty="0" smtClean="0">
                <a:latin typeface="Calibri" pitchFamily="34" charset="0"/>
              </a:rPr>
              <a:t>I</a:t>
            </a:r>
            <a:r>
              <a:rPr lang="es-ES" sz="2800" b="1" dirty="0" smtClean="0">
                <a:latin typeface="Calibri" pitchFamily="34" charset="0"/>
              </a:rPr>
              <a:t>MPORTANTES</a:t>
            </a:r>
            <a:endParaRPr lang="es-ES" sz="2800" dirty="0" smtClean="0">
              <a:latin typeface="Calibri" pitchFamily="34" charset="0"/>
            </a:endParaRPr>
          </a:p>
          <a:p>
            <a:pPr algn="just">
              <a:buNone/>
              <a:defRPr/>
            </a:pPr>
            <a:r>
              <a:rPr lang="es-ES" sz="1000" dirty="0" smtClean="0">
                <a:effectLst>
                  <a:outerShdw blurRad="38100" dist="38100" dir="2700000" algn="tl">
                    <a:srgbClr val="C0C0C0"/>
                  </a:outerShdw>
                </a:effectLst>
                <a:latin typeface="Calibri" pitchFamily="34" charset="0"/>
              </a:rPr>
              <a:t> </a:t>
            </a:r>
          </a:p>
          <a:p>
            <a:pPr>
              <a:buNone/>
              <a:defRPr/>
            </a:pPr>
            <a:endParaRPr lang="es-MX" sz="1800" dirty="0" smtClean="0">
              <a:latin typeface="Calibri" pitchFamily="34" charset="0"/>
            </a:endParaRPr>
          </a:p>
          <a:p>
            <a:pPr marL="0" indent="0" defTabSz="360363">
              <a:buNone/>
              <a:defRPr/>
            </a:pPr>
            <a:endParaRPr lang="es-ES" sz="2300" dirty="0" smtClean="0">
              <a:latin typeface="Calibri" pitchFamily="34" charset="0"/>
            </a:endParaRPr>
          </a:p>
          <a:p>
            <a:pPr marL="0" indent="0" algn="just">
              <a:spcBef>
                <a:spcPts val="600"/>
              </a:spcBef>
              <a:buNone/>
            </a:pPr>
            <a:endParaRPr lang="es-MX" altLang="es-MX" sz="2400" dirty="0" smtClean="0">
              <a:latin typeface="Calibri" pitchFamily="34" charset="0"/>
            </a:endParaRPr>
          </a:p>
          <a:p>
            <a:pPr marL="0" indent="0" algn="just">
              <a:buNone/>
            </a:pPr>
            <a:endParaRPr lang="es-MX" altLang="es-MX" sz="2400" dirty="0" smtClean="0">
              <a:latin typeface="Calibri" pitchFamily="34" charset="0"/>
            </a:endParaRPr>
          </a:p>
        </p:txBody>
      </p:sp>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1" y="2722592"/>
            <a:ext cx="4572000" cy="3154680"/>
          </a:xfrm>
          <a:prstGeom prst="rect">
            <a:avLst/>
          </a:prstGeom>
        </p:spPr>
      </p:pic>
    </p:spTree>
    <p:extLst>
      <p:ext uri="{BB962C8B-B14F-4D97-AF65-F5344CB8AC3E}">
        <p14:creationId xmlns:p14="http://schemas.microsoft.com/office/powerpoint/2010/main" val="6433516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usuario\Desktop\BERRACO FILES\MATERIAL DE APOYO\a183dad23981f9c8db005b5029be94a4.jpg"/>
          <p:cNvPicPr>
            <a:picLocks noChangeAspect="1" noChangeArrowheads="1"/>
          </p:cNvPicPr>
          <p:nvPr/>
        </p:nvPicPr>
        <p:blipFill>
          <a:blip r:embed="rId2"/>
          <a:srcRect/>
          <a:stretch>
            <a:fillRect/>
          </a:stretch>
        </p:blipFill>
        <p:spPr bwMode="auto">
          <a:xfrm>
            <a:off x="0" y="1844824"/>
            <a:ext cx="3500462" cy="3500462"/>
          </a:xfrm>
          <a:prstGeom prst="rect">
            <a:avLst/>
          </a:prstGeom>
          <a:noFill/>
        </p:spPr>
      </p:pic>
      <p:sp>
        <p:nvSpPr>
          <p:cNvPr id="7" name="6 CuadroTexto"/>
          <p:cNvSpPr txBox="1"/>
          <p:nvPr/>
        </p:nvSpPr>
        <p:spPr>
          <a:xfrm>
            <a:off x="3214678" y="2059138"/>
            <a:ext cx="5173746" cy="3785652"/>
          </a:xfrm>
          <a:prstGeom prst="rect">
            <a:avLst/>
          </a:prstGeom>
          <a:noFill/>
        </p:spPr>
        <p:txBody>
          <a:bodyPr wrap="square" rtlCol="0">
            <a:spAutoFit/>
          </a:bodyPr>
          <a:lstStyle/>
          <a:p>
            <a:pPr algn="just"/>
            <a:r>
              <a:rPr lang="es-MX" sz="2800" b="1" u="sng" dirty="0" smtClean="0"/>
              <a:t>El Instituto Municipal de las Mujeres es una unidad administrativa opcional, misma que se asignará y se sujetará a las contribuciones presupuestales discrecionales.</a:t>
            </a:r>
            <a:endParaRPr lang="es-MX" sz="2400" dirty="0" smtClean="0">
              <a:latin typeface="Calibri" pitchFamily="34" charset="0"/>
            </a:endParaRPr>
          </a:p>
          <a:p>
            <a:pPr algn="r"/>
            <a:endParaRPr lang="es-MX" sz="2400" dirty="0" smtClean="0">
              <a:latin typeface="Calibri" pitchFamily="34" charset="0"/>
            </a:endParaRPr>
          </a:p>
          <a:p>
            <a:pPr algn="r"/>
            <a:endParaRPr lang="es-MX" sz="2400" dirty="0" smtClean="0">
              <a:latin typeface="Calibri" pitchFamily="34" charset="0"/>
            </a:endParaRPr>
          </a:p>
          <a:p>
            <a:pPr algn="just"/>
            <a:endParaRPr lang="es-MX" sz="2400" b="1" u="sng" dirty="0" smtClean="0">
              <a:latin typeface="Calibri" pitchFamily="34" charset="0"/>
            </a:endParaRPr>
          </a:p>
        </p:txBody>
      </p:sp>
    </p:spTree>
    <p:extLst>
      <p:ext uri="{BB962C8B-B14F-4D97-AF65-F5344CB8AC3E}">
        <p14:creationId xmlns:p14="http://schemas.microsoft.com/office/powerpoint/2010/main" val="14871250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upo 2"/>
          <p:cNvGrpSpPr/>
          <p:nvPr/>
        </p:nvGrpSpPr>
        <p:grpSpPr>
          <a:xfrm>
            <a:off x="692746" y="1700808"/>
            <a:ext cx="7767686" cy="4278094"/>
            <a:chOff x="692746" y="1700808"/>
            <a:chExt cx="7767686" cy="4278094"/>
          </a:xfrm>
        </p:grpSpPr>
        <p:sp>
          <p:nvSpPr>
            <p:cNvPr id="2" name="Rectángulo redondeado 1"/>
            <p:cNvSpPr/>
            <p:nvPr/>
          </p:nvSpPr>
          <p:spPr>
            <a:xfrm>
              <a:off x="692746" y="1700808"/>
              <a:ext cx="7767686" cy="3672408"/>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6 CuadroTexto"/>
            <p:cNvSpPr txBox="1"/>
            <p:nvPr/>
          </p:nvSpPr>
          <p:spPr>
            <a:xfrm>
              <a:off x="899592" y="1700808"/>
              <a:ext cx="7344816" cy="4278094"/>
            </a:xfrm>
            <a:prstGeom prst="rect">
              <a:avLst/>
            </a:prstGeom>
            <a:noFill/>
          </p:spPr>
          <p:txBody>
            <a:bodyPr wrap="square" rtlCol="0">
              <a:spAutoFit/>
            </a:bodyPr>
            <a:lstStyle/>
            <a:p>
              <a:pPr algn="just"/>
              <a:r>
                <a:rPr lang="es-ES" sz="2800" dirty="0"/>
                <a:t>La ley garantizará que la mujer no sea objeto de discriminación y que tenga los mismos derechos y obligaciones que el varón en la vida política, social, económica y cultural del Estado. Asimismo, promoverá que la igualdad entre hombres y mujeres se regule también en las denominaciones correspondientes a los cargos públicos. </a:t>
              </a:r>
              <a:endParaRPr lang="es-MX" sz="2400" dirty="0" smtClean="0">
                <a:latin typeface="Calibri" pitchFamily="34" charset="0"/>
              </a:endParaRPr>
            </a:p>
            <a:p>
              <a:pPr algn="r"/>
              <a:endParaRPr lang="es-MX" sz="2400" dirty="0" smtClean="0">
                <a:latin typeface="Calibri" pitchFamily="34" charset="0"/>
              </a:endParaRPr>
            </a:p>
            <a:p>
              <a:pPr algn="just"/>
              <a:endParaRPr lang="es-MX" sz="2400" b="1" u="sng" dirty="0" smtClean="0">
                <a:latin typeface="Calibri" pitchFamily="34" charset="0"/>
              </a:endParaRPr>
            </a:p>
          </p:txBody>
        </p:sp>
      </p:grpSp>
      <p:sp>
        <p:nvSpPr>
          <p:cNvPr id="6" name="CuadroTexto 5"/>
          <p:cNvSpPr txBox="1"/>
          <p:nvPr/>
        </p:nvSpPr>
        <p:spPr>
          <a:xfrm>
            <a:off x="6228184" y="5491393"/>
            <a:ext cx="2304256" cy="646331"/>
          </a:xfrm>
          <a:prstGeom prst="rect">
            <a:avLst/>
          </a:prstGeom>
          <a:noFill/>
        </p:spPr>
        <p:txBody>
          <a:bodyPr wrap="square" rtlCol="0">
            <a:spAutoFit/>
          </a:bodyPr>
          <a:lstStyle/>
          <a:p>
            <a:pPr algn="r"/>
            <a:r>
              <a:rPr lang="es-MX" dirty="0" smtClean="0"/>
              <a:t>Artículo 6, Párrafo 2° CPEV</a:t>
            </a:r>
            <a:endParaRPr lang="es-MX" dirty="0"/>
          </a:p>
        </p:txBody>
      </p:sp>
    </p:spTree>
    <p:extLst>
      <p:ext uri="{BB962C8B-B14F-4D97-AF65-F5344CB8AC3E}">
        <p14:creationId xmlns:p14="http://schemas.microsoft.com/office/powerpoint/2010/main" val="11611235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p:cNvGraphicFramePr/>
          <p:nvPr>
            <p:extLst/>
          </p:nvPr>
        </p:nvGraphicFramePr>
        <p:xfrm>
          <a:off x="1043608" y="1268760"/>
          <a:ext cx="6936432" cy="46962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654946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a 2"/>
          <p:cNvGraphicFramePr/>
          <p:nvPr>
            <p:extLst>
              <p:ext uri="{D42A27DB-BD31-4B8C-83A1-F6EECF244321}">
                <p14:modId xmlns:p14="http://schemas.microsoft.com/office/powerpoint/2010/main" val="1755366755"/>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174105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a 2"/>
          <p:cNvGraphicFramePr/>
          <p:nvPr>
            <p:extLst>
              <p:ext uri="{D42A27DB-BD31-4B8C-83A1-F6EECF244321}">
                <p14:modId xmlns:p14="http://schemas.microsoft.com/office/powerpoint/2010/main" val="3951437013"/>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767040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K:\CURSO LEY 2017\MATERIAL DE APOYO\Programacion.png"/>
          <p:cNvPicPr>
            <a:picLocks noChangeAspect="1" noChangeArrowheads="1"/>
          </p:cNvPicPr>
          <p:nvPr/>
        </p:nvPicPr>
        <p:blipFill>
          <a:blip r:embed="rId2"/>
          <a:srcRect/>
          <a:stretch>
            <a:fillRect/>
          </a:stretch>
        </p:blipFill>
        <p:spPr bwMode="auto">
          <a:xfrm>
            <a:off x="357158" y="2214554"/>
            <a:ext cx="2819400" cy="2343150"/>
          </a:xfrm>
          <a:prstGeom prst="rect">
            <a:avLst/>
          </a:prstGeom>
          <a:noFill/>
        </p:spPr>
      </p:pic>
      <p:pic>
        <p:nvPicPr>
          <p:cNvPr id="2051" name="Picture 3" descr="K:\CURSO LEY 2017\MATERIAL DE APOYO\formulacion.png"/>
          <p:cNvPicPr>
            <a:picLocks noChangeAspect="1" noChangeArrowheads="1"/>
          </p:cNvPicPr>
          <p:nvPr/>
        </p:nvPicPr>
        <p:blipFill>
          <a:blip r:embed="rId3"/>
          <a:srcRect/>
          <a:stretch>
            <a:fillRect/>
          </a:stretch>
        </p:blipFill>
        <p:spPr bwMode="auto">
          <a:xfrm>
            <a:off x="3279146" y="1071546"/>
            <a:ext cx="2578738" cy="2143140"/>
          </a:xfrm>
          <a:prstGeom prst="rect">
            <a:avLst/>
          </a:prstGeom>
          <a:noFill/>
        </p:spPr>
      </p:pic>
      <p:pic>
        <p:nvPicPr>
          <p:cNvPr id="2052" name="Picture 4" descr="K:\CURSO LEY 2017\MATERIAL DE APOYO\informacion_presupuestaria2-11.png"/>
          <p:cNvPicPr>
            <a:picLocks noChangeAspect="1" noChangeArrowheads="1"/>
          </p:cNvPicPr>
          <p:nvPr/>
        </p:nvPicPr>
        <p:blipFill>
          <a:blip r:embed="rId4"/>
          <a:srcRect/>
          <a:stretch>
            <a:fillRect/>
          </a:stretch>
        </p:blipFill>
        <p:spPr bwMode="auto">
          <a:xfrm>
            <a:off x="3071802" y="3929066"/>
            <a:ext cx="3857625" cy="2190750"/>
          </a:xfrm>
          <a:prstGeom prst="rect">
            <a:avLst/>
          </a:prstGeom>
          <a:noFill/>
        </p:spPr>
      </p:pic>
      <p:pic>
        <p:nvPicPr>
          <p:cNvPr id="2053" name="Picture 5" descr="K:\CURSO LEY 2017\MATERIAL DE APOYO\images.jpg"/>
          <p:cNvPicPr>
            <a:picLocks noChangeAspect="1" noChangeArrowheads="1"/>
          </p:cNvPicPr>
          <p:nvPr/>
        </p:nvPicPr>
        <p:blipFill>
          <a:blip r:embed="rId5"/>
          <a:srcRect/>
          <a:stretch>
            <a:fillRect/>
          </a:stretch>
        </p:blipFill>
        <p:spPr bwMode="auto">
          <a:xfrm>
            <a:off x="6000760" y="2358369"/>
            <a:ext cx="2500330" cy="2423565"/>
          </a:xfrm>
          <a:prstGeom prst="rect">
            <a:avLst/>
          </a:prstGeom>
          <a:noFill/>
        </p:spPr>
      </p:pic>
      <p:sp>
        <p:nvSpPr>
          <p:cNvPr id="16" name="15 CuadroTexto"/>
          <p:cNvSpPr txBox="1"/>
          <p:nvPr/>
        </p:nvSpPr>
        <p:spPr>
          <a:xfrm>
            <a:off x="6572264" y="3857628"/>
            <a:ext cx="142876" cy="323165"/>
          </a:xfrm>
          <a:prstGeom prst="rect">
            <a:avLst/>
          </a:prstGeom>
          <a:solidFill>
            <a:schemeClr val="bg1"/>
          </a:solidFill>
        </p:spPr>
        <p:txBody>
          <a:bodyPr wrap="square" rtlCol="0">
            <a:spAutoFit/>
          </a:bodyPr>
          <a:lstStyle/>
          <a:p>
            <a:pPr algn="ctr"/>
            <a:r>
              <a:rPr lang="es-MX" sz="1500" b="1" dirty="0" smtClean="0">
                <a:latin typeface="Calibri" pitchFamily="34" charset="0"/>
              </a:rPr>
              <a:t>3</a:t>
            </a:r>
            <a:endParaRPr lang="es-MX" sz="1500" b="1" dirty="0">
              <a:latin typeface="Calibri" pitchFamily="34" charset="0"/>
            </a:endParaRPr>
          </a:p>
        </p:txBody>
      </p:sp>
      <p:sp>
        <p:nvSpPr>
          <p:cNvPr id="17" name="16 Flecha curvada hacia abajo"/>
          <p:cNvSpPr/>
          <p:nvPr/>
        </p:nvSpPr>
        <p:spPr>
          <a:xfrm rot="2125568">
            <a:off x="5990885" y="1318042"/>
            <a:ext cx="1571636" cy="71438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sp>
        <p:nvSpPr>
          <p:cNvPr id="18" name="17 Flecha curvada hacia abajo"/>
          <p:cNvSpPr/>
          <p:nvPr/>
        </p:nvSpPr>
        <p:spPr>
          <a:xfrm rot="19330913">
            <a:off x="1635089" y="1202123"/>
            <a:ext cx="1571636" cy="71438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sp>
        <p:nvSpPr>
          <p:cNvPr id="19" name="18 Flecha curvada hacia abajo"/>
          <p:cNvSpPr/>
          <p:nvPr/>
        </p:nvSpPr>
        <p:spPr>
          <a:xfrm rot="9113984">
            <a:off x="5862059" y="5042912"/>
            <a:ext cx="1571636" cy="71438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sp>
        <p:nvSpPr>
          <p:cNvPr id="20" name="19 Flecha curvada hacia abajo"/>
          <p:cNvSpPr/>
          <p:nvPr/>
        </p:nvSpPr>
        <p:spPr>
          <a:xfrm rot="13046432">
            <a:off x="1769739" y="4976149"/>
            <a:ext cx="1571636" cy="71438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spTree>
    <p:extLst>
      <p:ext uri="{BB962C8B-B14F-4D97-AF65-F5344CB8AC3E}">
        <p14:creationId xmlns:p14="http://schemas.microsoft.com/office/powerpoint/2010/main" val="5799933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redondeado 3"/>
          <p:cNvSpPr/>
          <p:nvPr/>
        </p:nvSpPr>
        <p:spPr>
          <a:xfrm>
            <a:off x="1043608" y="1988840"/>
            <a:ext cx="7136074" cy="2232248"/>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sp>
        <p:nvSpPr>
          <p:cNvPr id="3" name="CuadroTexto 2"/>
          <p:cNvSpPr txBox="1"/>
          <p:nvPr/>
        </p:nvSpPr>
        <p:spPr>
          <a:xfrm>
            <a:off x="1194906" y="2121230"/>
            <a:ext cx="6848042" cy="1754326"/>
          </a:xfrm>
          <a:prstGeom prst="rect">
            <a:avLst/>
          </a:prstGeom>
          <a:noFill/>
        </p:spPr>
        <p:txBody>
          <a:bodyPr wrap="square" rtlCol="0">
            <a:spAutoFit/>
          </a:bodyPr>
          <a:lstStyle/>
          <a:p>
            <a:pPr>
              <a:lnSpc>
                <a:spcPct val="150000"/>
              </a:lnSpc>
            </a:pPr>
            <a:r>
              <a:rPr lang="es-ES" dirty="0" smtClean="0"/>
              <a:t> “. . . Tendrán </a:t>
            </a:r>
            <a:r>
              <a:rPr lang="es-ES" dirty="0"/>
              <a:t>el carácter de Entes Fiscalizables, las Dependencias y Entidades de los Poderes, los Organismos Autónomos, la Universidad Veracruzana, los ayuntamientos, las Entidades Paraestatales y Paramunicipales, los Organismos </a:t>
            </a:r>
            <a:r>
              <a:rPr lang="es-ES" dirty="0" smtClean="0"/>
              <a:t>Descentralizados . . . ”</a:t>
            </a:r>
            <a:endParaRPr lang="es-MX" dirty="0"/>
          </a:p>
        </p:txBody>
      </p:sp>
      <p:sp>
        <p:nvSpPr>
          <p:cNvPr id="5" name="CuadroTexto 4"/>
          <p:cNvSpPr txBox="1"/>
          <p:nvPr/>
        </p:nvSpPr>
        <p:spPr>
          <a:xfrm>
            <a:off x="6300192" y="5085184"/>
            <a:ext cx="2304256" cy="369332"/>
          </a:xfrm>
          <a:prstGeom prst="rect">
            <a:avLst/>
          </a:prstGeom>
          <a:noFill/>
        </p:spPr>
        <p:txBody>
          <a:bodyPr wrap="square" rtlCol="0">
            <a:spAutoFit/>
          </a:bodyPr>
          <a:lstStyle/>
          <a:p>
            <a:r>
              <a:rPr lang="es-MX" dirty="0" smtClean="0"/>
              <a:t>Artículo 12 LFSRC</a:t>
            </a:r>
            <a:endParaRPr lang="es-MX" dirty="0"/>
          </a:p>
        </p:txBody>
      </p:sp>
    </p:spTree>
    <p:extLst>
      <p:ext uri="{BB962C8B-B14F-4D97-AF65-F5344CB8AC3E}">
        <p14:creationId xmlns:p14="http://schemas.microsoft.com/office/powerpoint/2010/main" val="35729481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Marcador de contenido 6"/>
          <p:cNvSpPr>
            <a:spLocks noGrp="1"/>
          </p:cNvSpPr>
          <p:nvPr>
            <p:ph idx="4294967295"/>
          </p:nvPr>
        </p:nvSpPr>
        <p:spPr>
          <a:xfrm>
            <a:off x="546980" y="1196975"/>
            <a:ext cx="8101012" cy="4824413"/>
          </a:xfrm>
        </p:spPr>
        <p:txBody>
          <a:bodyPr/>
          <a:lstStyle/>
          <a:p>
            <a:pPr marL="0" indent="0" algn="ctr">
              <a:buFontTx/>
              <a:buNone/>
            </a:pPr>
            <a:endParaRPr lang="es-MX" altLang="es-MX" sz="2800" b="1" u="sng" dirty="0" smtClean="0">
              <a:latin typeface="Calibri" pitchFamily="34" charset="0"/>
            </a:endParaRPr>
          </a:p>
          <a:p>
            <a:pPr marL="0" indent="0" algn="ctr">
              <a:spcBef>
                <a:spcPts val="0"/>
              </a:spcBef>
              <a:buFontTx/>
              <a:buNone/>
            </a:pPr>
            <a:r>
              <a:rPr lang="es-MX" altLang="es-MX" sz="2800" b="1" u="sng" dirty="0" smtClean="0">
                <a:latin typeface="Calibri" pitchFamily="34" charset="0"/>
              </a:rPr>
              <a:t>OBJETIVO</a:t>
            </a:r>
          </a:p>
          <a:p>
            <a:pPr marL="0" indent="0" algn="ctr">
              <a:spcBef>
                <a:spcPts val="0"/>
              </a:spcBef>
              <a:buFontTx/>
              <a:buNone/>
            </a:pPr>
            <a:endParaRPr lang="es-MX" altLang="es-MX" sz="2400" b="1" dirty="0" smtClean="0">
              <a:latin typeface="Calibri" pitchFamily="34" charset="0"/>
            </a:endParaRPr>
          </a:p>
          <a:p>
            <a:pPr marL="0" indent="0" algn="just">
              <a:lnSpc>
                <a:spcPct val="150000"/>
              </a:lnSpc>
              <a:spcBef>
                <a:spcPts val="0"/>
              </a:spcBef>
              <a:buNone/>
            </a:pPr>
            <a:r>
              <a:rPr lang="es-MX" sz="2600" dirty="0" smtClean="0">
                <a:latin typeface="Calibri" pitchFamily="34" charset="0"/>
              </a:rPr>
              <a:t>Proporcionar los elementos técnico-normativos, que permitan identificar el marco normativo, delimitaciones y alcances del ente, así como de las obligaciones financieras y presupuestales con el Congreso del Estado.</a:t>
            </a:r>
            <a:endParaRPr lang="es-ES" sz="2600" dirty="0" smtClean="0">
              <a:latin typeface="Calibri" pitchFamily="34" charset="0"/>
            </a:endParaRPr>
          </a:p>
          <a:p>
            <a:pPr marL="0" indent="0">
              <a:spcBef>
                <a:spcPts val="600"/>
              </a:spcBef>
              <a:buNone/>
            </a:pPr>
            <a:endParaRPr lang="es-MX" altLang="es-MX" sz="2200" dirty="0" smtClean="0">
              <a:latin typeface="Calibri" pitchFamily="34" charset="0"/>
            </a:endParaRPr>
          </a:p>
          <a:p>
            <a:pPr marL="0" indent="0">
              <a:buNone/>
            </a:pPr>
            <a:endParaRPr lang="es-MX" altLang="es-MX" sz="2000" dirty="0" smtClean="0">
              <a:latin typeface="Calibri" pitchFamily="34" charset="0"/>
            </a:endParaRPr>
          </a:p>
        </p:txBody>
      </p:sp>
    </p:spTree>
    <p:extLst>
      <p:ext uri="{BB962C8B-B14F-4D97-AF65-F5344CB8AC3E}">
        <p14:creationId xmlns:p14="http://schemas.microsoft.com/office/powerpoint/2010/main" val="37556383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13 Grupo"/>
          <p:cNvGrpSpPr/>
          <p:nvPr/>
        </p:nvGrpSpPr>
        <p:grpSpPr>
          <a:xfrm>
            <a:off x="4644008" y="1556792"/>
            <a:ext cx="3810000" cy="3810000"/>
            <a:chOff x="2667000" y="1524000"/>
            <a:chExt cx="3810000" cy="3810000"/>
          </a:xfrm>
        </p:grpSpPr>
        <p:pic>
          <p:nvPicPr>
            <p:cNvPr id="3074" name="Picture 2" descr="K:\CURSO LEY 2017\MATERIAL DE APOYO\control-de-calidad1.png"/>
            <p:cNvPicPr>
              <a:picLocks noChangeAspect="1" noChangeArrowheads="1"/>
            </p:cNvPicPr>
            <p:nvPr/>
          </p:nvPicPr>
          <p:blipFill>
            <a:blip r:embed="rId2"/>
            <a:srcRect/>
            <a:stretch>
              <a:fillRect/>
            </a:stretch>
          </p:blipFill>
          <p:spPr bwMode="auto">
            <a:xfrm>
              <a:off x="2667000" y="1524000"/>
              <a:ext cx="3810000" cy="3810000"/>
            </a:xfrm>
            <a:prstGeom prst="rect">
              <a:avLst/>
            </a:prstGeom>
            <a:noFill/>
          </p:spPr>
        </p:pic>
        <p:sp>
          <p:nvSpPr>
            <p:cNvPr id="12" name="11 Rectángulo"/>
            <p:cNvSpPr/>
            <p:nvPr/>
          </p:nvSpPr>
          <p:spPr>
            <a:xfrm>
              <a:off x="4429124" y="1956512"/>
              <a:ext cx="1571636" cy="57150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 name="12 Rectángulo"/>
            <p:cNvSpPr/>
            <p:nvPr/>
          </p:nvSpPr>
          <p:spPr>
            <a:xfrm>
              <a:off x="4429124" y="4000504"/>
              <a:ext cx="1571636" cy="57150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sp>
        <p:nvSpPr>
          <p:cNvPr id="15" name="14 CuadroTexto"/>
          <p:cNvSpPr txBox="1"/>
          <p:nvPr/>
        </p:nvSpPr>
        <p:spPr>
          <a:xfrm>
            <a:off x="756716" y="1794178"/>
            <a:ext cx="3571900" cy="3139321"/>
          </a:xfrm>
          <a:prstGeom prst="rect">
            <a:avLst/>
          </a:prstGeom>
          <a:noFill/>
        </p:spPr>
        <p:txBody>
          <a:bodyPr wrap="square" rtlCol="0">
            <a:spAutoFit/>
          </a:bodyPr>
          <a:lstStyle/>
          <a:p>
            <a:pPr algn="just"/>
            <a:r>
              <a:rPr lang="es-ES" sz="2200" dirty="0" smtClean="0"/>
              <a:t>“ . . . </a:t>
            </a:r>
          </a:p>
          <a:p>
            <a:pPr algn="just"/>
            <a:r>
              <a:rPr lang="es-ES" sz="2200" dirty="0" smtClean="0"/>
              <a:t>XXV</a:t>
            </a:r>
            <a:r>
              <a:rPr lang="es-ES" sz="2200" dirty="0"/>
              <a:t>. Etiquetar en el presupuesto Municipal recursos para la operación o ejecución del Instituto Municipal de las Mujeres, así como para el Plan Municipal para la </a:t>
            </a:r>
            <a:r>
              <a:rPr lang="es-ES" sz="2200" dirty="0" smtClean="0"/>
              <a:t>Igualdad . . . ”.</a:t>
            </a:r>
          </a:p>
          <a:p>
            <a:pPr algn="just"/>
            <a:endParaRPr lang="es-ES" sz="2200" b="1" dirty="0">
              <a:latin typeface="Calibri" pitchFamily="34" charset="0"/>
            </a:endParaRPr>
          </a:p>
        </p:txBody>
      </p:sp>
      <p:sp>
        <p:nvSpPr>
          <p:cNvPr id="7" name="CuadroTexto 6"/>
          <p:cNvSpPr txBox="1"/>
          <p:nvPr/>
        </p:nvSpPr>
        <p:spPr>
          <a:xfrm>
            <a:off x="5796136" y="5085184"/>
            <a:ext cx="2664296" cy="369332"/>
          </a:xfrm>
          <a:prstGeom prst="rect">
            <a:avLst/>
          </a:prstGeom>
          <a:noFill/>
        </p:spPr>
        <p:txBody>
          <a:bodyPr wrap="square" rtlCol="0">
            <a:spAutoFit/>
          </a:bodyPr>
          <a:lstStyle/>
          <a:p>
            <a:pPr algn="just"/>
            <a:r>
              <a:rPr lang="es-ES" dirty="0">
                <a:latin typeface="Calibri" pitchFamily="34" charset="0"/>
              </a:rPr>
              <a:t>Art. 72, fracción XXV CHM</a:t>
            </a:r>
            <a:endParaRPr lang="es-MX" dirty="0">
              <a:latin typeface="Calibri" pitchFamily="34" charset="0"/>
            </a:endParaRPr>
          </a:p>
        </p:txBody>
      </p:sp>
    </p:spTree>
    <p:extLst>
      <p:ext uri="{BB962C8B-B14F-4D97-AF65-F5344CB8AC3E}">
        <p14:creationId xmlns:p14="http://schemas.microsoft.com/office/powerpoint/2010/main" val="357765403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CuadroTexto"/>
          <p:cNvSpPr txBox="1"/>
          <p:nvPr/>
        </p:nvSpPr>
        <p:spPr>
          <a:xfrm>
            <a:off x="799120" y="1492705"/>
            <a:ext cx="7572428" cy="4585871"/>
          </a:xfrm>
          <a:prstGeom prst="rect">
            <a:avLst/>
          </a:prstGeom>
          <a:noFill/>
        </p:spPr>
        <p:txBody>
          <a:bodyPr wrap="square" rtlCol="0">
            <a:spAutoFit/>
          </a:bodyPr>
          <a:lstStyle/>
          <a:p>
            <a:pPr algn="just"/>
            <a:r>
              <a:rPr lang="es-MX" sz="2800" dirty="0" smtClean="0">
                <a:latin typeface="Calibri" pitchFamily="34" charset="0"/>
              </a:rPr>
              <a:t>Quienes efectúen gasto público municipal </a:t>
            </a:r>
            <a:r>
              <a:rPr lang="es-MX" sz="2800" b="1" u="sng" dirty="0" smtClean="0">
                <a:latin typeface="Calibri" pitchFamily="34" charset="0"/>
              </a:rPr>
              <a:t>estarán obligados</a:t>
            </a:r>
            <a:r>
              <a:rPr lang="es-MX" sz="2800" u="sng" dirty="0" smtClean="0">
                <a:latin typeface="Calibri" pitchFamily="34" charset="0"/>
              </a:rPr>
              <a:t> </a:t>
            </a:r>
            <a:r>
              <a:rPr lang="es-MX" sz="2800" b="1" u="sng" dirty="0" smtClean="0">
                <a:latin typeface="Calibri" pitchFamily="34" charset="0"/>
              </a:rPr>
              <a:t>a proporcionar a la Tesorería la información que se les solicite </a:t>
            </a:r>
            <a:r>
              <a:rPr lang="es-MX" sz="2800" dirty="0" smtClean="0">
                <a:latin typeface="Calibri" pitchFamily="34" charset="0"/>
              </a:rPr>
              <a:t>y a permitirle al personal de ésta la práctica de visitas para verificar el cumplimiento de las obligaciones derivadas de los ordenamientos legales vigentes.</a:t>
            </a:r>
          </a:p>
          <a:p>
            <a:pPr algn="just"/>
            <a:endParaRPr lang="es-MX" sz="2800" dirty="0" smtClean="0">
              <a:latin typeface="Calibri" pitchFamily="34" charset="0"/>
            </a:endParaRPr>
          </a:p>
          <a:p>
            <a:pPr algn="r"/>
            <a:endParaRPr lang="es-MX" sz="2400" dirty="0" smtClean="0">
              <a:latin typeface="Calibri" pitchFamily="34" charset="0"/>
            </a:endParaRPr>
          </a:p>
          <a:p>
            <a:pPr algn="r"/>
            <a:endParaRPr lang="es-MX" sz="2400" dirty="0" smtClean="0">
              <a:latin typeface="Calibri" pitchFamily="34" charset="0"/>
            </a:endParaRPr>
          </a:p>
          <a:p>
            <a:r>
              <a:rPr lang="es-MX" sz="2400" dirty="0" smtClean="0">
                <a:latin typeface="Calibri" pitchFamily="34" charset="0"/>
              </a:rPr>
              <a:t>Art. 319CHM</a:t>
            </a:r>
          </a:p>
          <a:p>
            <a:pPr algn="just"/>
            <a:endParaRPr lang="es-MX" sz="2400" b="1" u="sng" dirty="0" smtClean="0">
              <a:latin typeface="Calibri" pitchFamily="34" charset="0"/>
            </a:endParaRPr>
          </a:p>
        </p:txBody>
      </p:sp>
      <p:pic>
        <p:nvPicPr>
          <p:cNvPr id="7170" name="Picture 2" descr="C:\Users\usuario\Desktop\BERRACO FILES\MATERIAL DE APOYO\SUPERVISOR-DE-COMPRAS.jpg"/>
          <p:cNvPicPr>
            <a:picLocks noChangeAspect="1" noChangeArrowheads="1"/>
          </p:cNvPicPr>
          <p:nvPr/>
        </p:nvPicPr>
        <p:blipFill>
          <a:blip r:embed="rId2"/>
          <a:srcRect/>
          <a:stretch>
            <a:fillRect/>
          </a:stretch>
        </p:blipFill>
        <p:spPr bwMode="auto">
          <a:xfrm>
            <a:off x="6299846" y="3778721"/>
            <a:ext cx="1971675" cy="2314575"/>
          </a:xfrm>
          <a:prstGeom prst="rect">
            <a:avLst/>
          </a:prstGeom>
          <a:noFill/>
        </p:spPr>
      </p:pic>
      <p:sp>
        <p:nvSpPr>
          <p:cNvPr id="8" name="Marcador de contenido 6"/>
          <p:cNvSpPr>
            <a:spLocks noGrp="1"/>
          </p:cNvSpPr>
          <p:nvPr>
            <p:ph idx="4294967295"/>
          </p:nvPr>
        </p:nvSpPr>
        <p:spPr>
          <a:xfrm>
            <a:off x="0" y="357188"/>
            <a:ext cx="9144000" cy="1143000"/>
          </a:xfrm>
        </p:spPr>
        <p:txBody>
          <a:bodyPr/>
          <a:lstStyle/>
          <a:p>
            <a:pPr marL="0" indent="0" algn="ctr">
              <a:buFontTx/>
              <a:buNone/>
            </a:pPr>
            <a:endParaRPr lang="es-MX" altLang="es-MX" sz="2800" b="1" u="sng" dirty="0" smtClean="0">
              <a:latin typeface="Calibri" pitchFamily="34" charset="0"/>
            </a:endParaRPr>
          </a:p>
          <a:p>
            <a:pPr marL="0" indent="0" algn="ctr">
              <a:spcBef>
                <a:spcPts val="0"/>
              </a:spcBef>
              <a:buFontTx/>
              <a:buNone/>
            </a:pPr>
            <a:endParaRPr lang="es-MX" altLang="es-MX" sz="2400" b="1" dirty="0" smtClean="0">
              <a:latin typeface="Calibri" pitchFamily="34" charset="0"/>
            </a:endParaRPr>
          </a:p>
          <a:p>
            <a:pPr marL="0" indent="0">
              <a:spcBef>
                <a:spcPts val="600"/>
              </a:spcBef>
              <a:buNone/>
            </a:pPr>
            <a:endParaRPr lang="es-MX" altLang="es-MX" sz="2200" dirty="0" smtClean="0">
              <a:latin typeface="Calibri" pitchFamily="34" charset="0"/>
            </a:endParaRPr>
          </a:p>
          <a:p>
            <a:pPr marL="0" indent="0">
              <a:buNone/>
            </a:pPr>
            <a:endParaRPr lang="es-MX" altLang="es-MX" sz="2000" dirty="0" smtClean="0">
              <a:latin typeface="Calibri" pitchFamily="34" charset="0"/>
            </a:endParaRPr>
          </a:p>
        </p:txBody>
      </p:sp>
    </p:spTree>
    <p:extLst>
      <p:ext uri="{BB962C8B-B14F-4D97-AF65-F5344CB8AC3E}">
        <p14:creationId xmlns:p14="http://schemas.microsoft.com/office/powerpoint/2010/main" val="53701413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Marcador de contenido 6"/>
          <p:cNvSpPr>
            <a:spLocks noGrp="1"/>
          </p:cNvSpPr>
          <p:nvPr>
            <p:ph idx="4294967295"/>
          </p:nvPr>
        </p:nvSpPr>
        <p:spPr>
          <a:xfrm>
            <a:off x="508205" y="1628800"/>
            <a:ext cx="8218487" cy="3960440"/>
          </a:xfrm>
        </p:spPr>
        <p:txBody>
          <a:bodyPr>
            <a:normAutofit fontScale="92500" lnSpcReduction="10000"/>
          </a:bodyPr>
          <a:lstStyle/>
          <a:p>
            <a:pPr algn="ctr">
              <a:buNone/>
              <a:defRPr/>
            </a:pPr>
            <a:r>
              <a:rPr lang="es-ES" sz="2500" dirty="0" smtClean="0">
                <a:effectLst>
                  <a:outerShdw blurRad="38100" dist="38100" dir="2700000" algn="tl">
                    <a:srgbClr val="C0C0C0"/>
                  </a:outerShdw>
                </a:effectLst>
                <a:latin typeface="Calibri" pitchFamily="34" charset="0"/>
              </a:rPr>
              <a:t> </a:t>
            </a:r>
            <a:r>
              <a:rPr lang="es-ES" sz="2500" b="1" dirty="0">
                <a:latin typeface="Calibri" pitchFamily="34" charset="0"/>
              </a:rPr>
              <a:t>LOS RECURSOS PÚBLICOS DEBEN SER EJERCIDOS DE FORMA EFICIENTE, EFICAZ, TRANSPARENTE Y HONRADA.</a:t>
            </a:r>
            <a:endParaRPr lang="es-ES" sz="2500" dirty="0">
              <a:latin typeface="Calibri" pitchFamily="34" charset="0"/>
            </a:endParaRPr>
          </a:p>
          <a:p>
            <a:pPr algn="just">
              <a:buNone/>
              <a:defRPr/>
            </a:pPr>
            <a:endParaRPr lang="es-ES" sz="1000" dirty="0" smtClean="0">
              <a:effectLst>
                <a:outerShdw blurRad="38100" dist="38100" dir="2700000" algn="tl">
                  <a:srgbClr val="C0C0C0"/>
                </a:outerShdw>
              </a:effectLst>
              <a:latin typeface="Calibri" pitchFamily="34" charset="0"/>
            </a:endParaRPr>
          </a:p>
          <a:p>
            <a:pPr marL="360363" indent="-360363">
              <a:lnSpc>
                <a:spcPct val="150000"/>
              </a:lnSpc>
              <a:defRPr/>
            </a:pPr>
            <a:r>
              <a:rPr lang="es-MX" sz="2300" dirty="0" smtClean="0">
                <a:latin typeface="Calibri" pitchFamily="34" charset="0"/>
              </a:rPr>
              <a:t>Art. 134 de la Constitución Política de los Estados Unidos Mexicanos;</a:t>
            </a:r>
          </a:p>
          <a:p>
            <a:pPr marL="360363" indent="-360363">
              <a:lnSpc>
                <a:spcPct val="150000"/>
              </a:lnSpc>
              <a:defRPr/>
            </a:pPr>
            <a:r>
              <a:rPr lang="es-MX" sz="2300" dirty="0" smtClean="0">
                <a:latin typeface="Calibri" pitchFamily="34" charset="0"/>
              </a:rPr>
              <a:t>Artículos 61, Apartado II, Inciso b) de la Ley General de Contabilidad Gubernamental;</a:t>
            </a:r>
          </a:p>
          <a:p>
            <a:pPr marL="360363" indent="-360363">
              <a:lnSpc>
                <a:spcPct val="150000"/>
              </a:lnSpc>
              <a:defRPr/>
            </a:pPr>
            <a:r>
              <a:rPr lang="es-MX" sz="2300" dirty="0" smtClean="0">
                <a:latin typeface="Calibri" pitchFamily="34" charset="0"/>
              </a:rPr>
              <a:t>Artículo 108, Segundo Párrafo de la Ley Orgánica del Municipio Libre;</a:t>
            </a:r>
          </a:p>
          <a:p>
            <a:pPr marL="360363" indent="-360363">
              <a:lnSpc>
                <a:spcPct val="150000"/>
              </a:lnSpc>
              <a:defRPr/>
            </a:pPr>
            <a:r>
              <a:rPr lang="es-MX" sz="2300" dirty="0" smtClean="0">
                <a:latin typeface="Calibri" pitchFamily="34" charset="0"/>
              </a:rPr>
              <a:t>Artículos 5, 325 y 327 del Código Hacendario Municipal para el Estado de Veracruz.</a:t>
            </a:r>
          </a:p>
          <a:p>
            <a:pPr>
              <a:buNone/>
              <a:defRPr/>
            </a:pPr>
            <a:endParaRPr lang="es-MX" sz="1800" dirty="0" smtClean="0">
              <a:latin typeface="Calibri" pitchFamily="34" charset="0"/>
            </a:endParaRPr>
          </a:p>
          <a:p>
            <a:pPr marL="0" indent="0" defTabSz="360363">
              <a:buNone/>
              <a:defRPr/>
            </a:pPr>
            <a:endParaRPr lang="es-ES" sz="2300" dirty="0" smtClean="0">
              <a:latin typeface="Calibri" pitchFamily="34" charset="0"/>
            </a:endParaRPr>
          </a:p>
          <a:p>
            <a:pPr marL="0" indent="0" algn="just">
              <a:spcBef>
                <a:spcPts val="600"/>
              </a:spcBef>
              <a:buNone/>
            </a:pPr>
            <a:endParaRPr lang="es-MX" altLang="es-MX" sz="2400" dirty="0" smtClean="0">
              <a:latin typeface="Calibri" pitchFamily="34" charset="0"/>
            </a:endParaRPr>
          </a:p>
          <a:p>
            <a:pPr marL="0" indent="0" algn="just">
              <a:buNone/>
            </a:pPr>
            <a:endParaRPr lang="es-MX" altLang="es-MX" sz="2400" dirty="0" smtClean="0">
              <a:latin typeface="Calibri" pitchFamily="34" charset="0"/>
            </a:endParaRPr>
          </a:p>
        </p:txBody>
      </p:sp>
    </p:spTree>
    <p:extLst>
      <p:ext uri="{BB962C8B-B14F-4D97-AF65-F5344CB8AC3E}">
        <p14:creationId xmlns:p14="http://schemas.microsoft.com/office/powerpoint/2010/main" val="412823184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Marcador de contenido 6"/>
          <p:cNvSpPr>
            <a:spLocks noGrp="1"/>
          </p:cNvSpPr>
          <p:nvPr>
            <p:ph idx="4294967295"/>
          </p:nvPr>
        </p:nvSpPr>
        <p:spPr>
          <a:xfrm>
            <a:off x="467544" y="1412776"/>
            <a:ext cx="8218487" cy="576064"/>
          </a:xfrm>
        </p:spPr>
        <p:txBody>
          <a:bodyPr>
            <a:normAutofit/>
          </a:bodyPr>
          <a:lstStyle/>
          <a:p>
            <a:pPr marL="0" indent="0" algn="ctr">
              <a:buNone/>
            </a:pPr>
            <a:r>
              <a:rPr lang="es-MX" altLang="es-MX" sz="2400" dirty="0" smtClean="0">
                <a:latin typeface="Calibri" pitchFamily="34" charset="0"/>
              </a:rPr>
              <a:t>OBLIGACIONES EN MATERIA DE FISCALIZACIÓN</a:t>
            </a:r>
            <a:endParaRPr lang="es-MX" altLang="es-MX" sz="2400" dirty="0" smtClean="0">
              <a:latin typeface="Calibri" pitchFamily="34" charset="0"/>
            </a:endParaRPr>
          </a:p>
        </p:txBody>
      </p:sp>
      <p:sp>
        <p:nvSpPr>
          <p:cNvPr id="3" name="Rectángulo 2"/>
          <p:cNvSpPr/>
          <p:nvPr/>
        </p:nvSpPr>
        <p:spPr>
          <a:xfrm>
            <a:off x="1012391" y="1926168"/>
            <a:ext cx="7128792" cy="3416320"/>
          </a:xfrm>
          <a:prstGeom prst="rect">
            <a:avLst/>
          </a:prstGeom>
        </p:spPr>
        <p:txBody>
          <a:bodyPr wrap="square">
            <a:spAutoFit/>
          </a:bodyPr>
          <a:lstStyle/>
          <a:p>
            <a:pPr algn="just">
              <a:lnSpc>
                <a:spcPct val="150000"/>
              </a:lnSpc>
            </a:pPr>
            <a:r>
              <a:rPr lang="es-ES" b="1" u="sng" dirty="0" smtClean="0"/>
              <a:t>Los </a:t>
            </a:r>
            <a:r>
              <a:rPr lang="es-ES" b="1" u="sng" dirty="0"/>
              <a:t>Entes Fiscalizables</a:t>
            </a:r>
            <a:r>
              <a:rPr lang="es-ES" dirty="0"/>
              <a:t>, con excepción de los Ayuntamientos y las Entidades Paramunicipales, a través de sus respectivas unidades administrativas responsables del ejercicio presupuestal, </a:t>
            </a:r>
            <a:r>
              <a:rPr lang="es-ES" b="1" dirty="0"/>
              <a:t>estarán obligados a presentar al Congreso informes trimestrales sobre su Gestión Financiera </a:t>
            </a:r>
            <a:r>
              <a:rPr lang="es-ES" dirty="0"/>
              <a:t>en los términos señalados por ésta y demás leyes aplicables. El Congreso, por conducto de la Comisión, remitirá al Órgano estos informes de manera escrita y, cuando sea el caso, de manera electrónica, dentro de los diez días hábiles siguientes al de su recepción. </a:t>
            </a:r>
            <a:endParaRPr lang="es-MX" dirty="0"/>
          </a:p>
        </p:txBody>
      </p:sp>
      <p:sp>
        <p:nvSpPr>
          <p:cNvPr id="5" name="CuadroTexto 4"/>
          <p:cNvSpPr txBox="1"/>
          <p:nvPr/>
        </p:nvSpPr>
        <p:spPr>
          <a:xfrm>
            <a:off x="5580112" y="5191365"/>
            <a:ext cx="2664296" cy="369332"/>
          </a:xfrm>
          <a:prstGeom prst="rect">
            <a:avLst/>
          </a:prstGeom>
          <a:noFill/>
        </p:spPr>
        <p:txBody>
          <a:bodyPr wrap="square" rtlCol="0">
            <a:spAutoFit/>
          </a:bodyPr>
          <a:lstStyle/>
          <a:p>
            <a:pPr algn="just"/>
            <a:r>
              <a:rPr lang="es-ES" dirty="0">
                <a:latin typeface="Calibri" pitchFamily="34" charset="0"/>
              </a:rPr>
              <a:t>Art. 72, fracción XXV CHM</a:t>
            </a:r>
            <a:endParaRPr lang="es-MX" dirty="0">
              <a:latin typeface="Calibri" pitchFamily="34" charset="0"/>
            </a:endParaRPr>
          </a:p>
        </p:txBody>
      </p:sp>
    </p:spTree>
    <p:extLst>
      <p:ext uri="{BB962C8B-B14F-4D97-AF65-F5344CB8AC3E}">
        <p14:creationId xmlns:p14="http://schemas.microsoft.com/office/powerpoint/2010/main" val="99527456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K:\CURSO LEY 2017\MATERIAL DE APOYO\40a8b6042b8b40b389fab16d6e5f5d5e_gasto.jpg"/>
          <p:cNvPicPr>
            <a:picLocks noChangeAspect="1" noChangeArrowheads="1"/>
          </p:cNvPicPr>
          <p:nvPr/>
        </p:nvPicPr>
        <p:blipFill>
          <a:blip r:embed="rId2"/>
          <a:srcRect/>
          <a:stretch>
            <a:fillRect/>
          </a:stretch>
        </p:blipFill>
        <p:spPr bwMode="auto">
          <a:xfrm>
            <a:off x="500034" y="1142984"/>
            <a:ext cx="4003900" cy="2714644"/>
          </a:xfrm>
          <a:prstGeom prst="rect">
            <a:avLst/>
          </a:prstGeom>
          <a:noFill/>
        </p:spPr>
      </p:pic>
      <p:sp>
        <p:nvSpPr>
          <p:cNvPr id="6" name="5 CuadroTexto"/>
          <p:cNvSpPr txBox="1"/>
          <p:nvPr/>
        </p:nvSpPr>
        <p:spPr>
          <a:xfrm>
            <a:off x="5286412" y="1071546"/>
            <a:ext cx="3286116" cy="477054"/>
          </a:xfrm>
          <a:prstGeom prst="rect">
            <a:avLst/>
          </a:prstGeom>
          <a:noFill/>
        </p:spPr>
        <p:txBody>
          <a:bodyPr wrap="square" rtlCol="0">
            <a:spAutoFit/>
          </a:bodyPr>
          <a:lstStyle/>
          <a:p>
            <a:pPr algn="ctr"/>
            <a:r>
              <a:rPr lang="es-MX" sz="2500" b="1" dirty="0" smtClean="0">
                <a:latin typeface="Calibri" pitchFamily="34" charset="0"/>
              </a:rPr>
              <a:t>CIRCUNSTANCIA . . . </a:t>
            </a:r>
            <a:endParaRPr lang="es-MX" sz="2500" b="1" dirty="0">
              <a:latin typeface="Calibri" pitchFamily="34" charset="0"/>
            </a:endParaRPr>
          </a:p>
        </p:txBody>
      </p:sp>
      <p:sp>
        <p:nvSpPr>
          <p:cNvPr id="7" name="6 Flecha curvada hacia abajo"/>
          <p:cNvSpPr/>
          <p:nvPr/>
        </p:nvSpPr>
        <p:spPr>
          <a:xfrm>
            <a:off x="4643438" y="2285992"/>
            <a:ext cx="1571604" cy="928694"/>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pic>
        <p:nvPicPr>
          <p:cNvPr id="1027" name="Picture 3" descr="K:\CURSO LEY 2017\MATERIAL DE APOYO\1.jpg"/>
          <p:cNvPicPr>
            <a:picLocks noChangeAspect="1" noChangeArrowheads="1"/>
          </p:cNvPicPr>
          <p:nvPr/>
        </p:nvPicPr>
        <p:blipFill>
          <a:blip r:embed="rId3"/>
          <a:srcRect/>
          <a:stretch>
            <a:fillRect/>
          </a:stretch>
        </p:blipFill>
        <p:spPr bwMode="auto">
          <a:xfrm>
            <a:off x="5286380" y="3429000"/>
            <a:ext cx="2986872" cy="2357455"/>
          </a:xfrm>
          <a:prstGeom prst="rect">
            <a:avLst/>
          </a:prstGeom>
          <a:noFill/>
        </p:spPr>
      </p:pic>
      <p:sp>
        <p:nvSpPr>
          <p:cNvPr id="9" name="8 CuadroTexto"/>
          <p:cNvSpPr txBox="1"/>
          <p:nvPr/>
        </p:nvSpPr>
        <p:spPr>
          <a:xfrm>
            <a:off x="5286380" y="3286124"/>
            <a:ext cx="1071570" cy="477054"/>
          </a:xfrm>
          <a:prstGeom prst="rect">
            <a:avLst/>
          </a:prstGeom>
          <a:noFill/>
        </p:spPr>
        <p:txBody>
          <a:bodyPr wrap="square" rtlCol="0">
            <a:spAutoFit/>
          </a:bodyPr>
          <a:lstStyle/>
          <a:p>
            <a:pPr algn="ctr"/>
            <a:r>
              <a:rPr lang="es-MX" sz="2500" b="1" dirty="0" smtClean="0">
                <a:latin typeface="Calibri" pitchFamily="34" charset="0"/>
              </a:rPr>
              <a:t>ASF</a:t>
            </a:r>
            <a:endParaRPr lang="es-MX" sz="2500" b="1" dirty="0">
              <a:latin typeface="Calibri" pitchFamily="34" charset="0"/>
            </a:endParaRPr>
          </a:p>
        </p:txBody>
      </p:sp>
      <p:sp>
        <p:nvSpPr>
          <p:cNvPr id="10" name="9 CuadroTexto"/>
          <p:cNvSpPr txBox="1"/>
          <p:nvPr/>
        </p:nvSpPr>
        <p:spPr>
          <a:xfrm>
            <a:off x="7500958" y="3295281"/>
            <a:ext cx="1071570" cy="477054"/>
          </a:xfrm>
          <a:prstGeom prst="rect">
            <a:avLst/>
          </a:prstGeom>
          <a:noFill/>
        </p:spPr>
        <p:txBody>
          <a:bodyPr wrap="square" rtlCol="0">
            <a:spAutoFit/>
          </a:bodyPr>
          <a:lstStyle/>
          <a:p>
            <a:pPr algn="ctr"/>
            <a:r>
              <a:rPr lang="es-MX" sz="2500" b="1" dirty="0" smtClean="0">
                <a:latin typeface="Calibri" pitchFamily="34" charset="0"/>
              </a:rPr>
              <a:t>SFP</a:t>
            </a:r>
            <a:endParaRPr lang="es-MX" sz="2500" b="1" dirty="0">
              <a:latin typeface="Calibri" pitchFamily="34" charset="0"/>
            </a:endParaRPr>
          </a:p>
        </p:txBody>
      </p:sp>
      <p:sp>
        <p:nvSpPr>
          <p:cNvPr id="11" name="10 CuadroTexto"/>
          <p:cNvSpPr txBox="1"/>
          <p:nvPr/>
        </p:nvSpPr>
        <p:spPr>
          <a:xfrm>
            <a:off x="4929190" y="5728871"/>
            <a:ext cx="1714512" cy="477054"/>
          </a:xfrm>
          <a:prstGeom prst="rect">
            <a:avLst/>
          </a:prstGeom>
          <a:noFill/>
        </p:spPr>
        <p:txBody>
          <a:bodyPr wrap="square" rtlCol="0">
            <a:spAutoFit/>
          </a:bodyPr>
          <a:lstStyle/>
          <a:p>
            <a:pPr algn="ctr"/>
            <a:r>
              <a:rPr lang="es-MX" sz="2500" b="1" dirty="0" smtClean="0">
                <a:latin typeface="Calibri" pitchFamily="34" charset="0"/>
              </a:rPr>
              <a:t>CONGRESO</a:t>
            </a:r>
            <a:endParaRPr lang="es-MX" sz="2500" b="1" dirty="0">
              <a:latin typeface="Calibri" pitchFamily="34" charset="0"/>
            </a:endParaRPr>
          </a:p>
        </p:txBody>
      </p:sp>
      <p:sp>
        <p:nvSpPr>
          <p:cNvPr id="12" name="11 CuadroTexto"/>
          <p:cNvSpPr txBox="1"/>
          <p:nvPr/>
        </p:nvSpPr>
        <p:spPr>
          <a:xfrm>
            <a:off x="7215206" y="5738028"/>
            <a:ext cx="1071570" cy="477054"/>
          </a:xfrm>
          <a:prstGeom prst="rect">
            <a:avLst/>
          </a:prstGeom>
          <a:noFill/>
        </p:spPr>
        <p:txBody>
          <a:bodyPr wrap="square" rtlCol="0">
            <a:spAutoFit/>
          </a:bodyPr>
          <a:lstStyle/>
          <a:p>
            <a:pPr algn="ctr"/>
            <a:r>
              <a:rPr lang="es-MX" sz="2500" b="1" dirty="0" smtClean="0">
                <a:latin typeface="Calibri" pitchFamily="34" charset="0"/>
              </a:rPr>
              <a:t>ORFIS</a:t>
            </a:r>
            <a:endParaRPr lang="es-MX" sz="2500" b="1" dirty="0">
              <a:latin typeface="Calibri" pitchFamily="34" charset="0"/>
            </a:endParaRPr>
          </a:p>
        </p:txBody>
      </p:sp>
      <p:sp>
        <p:nvSpPr>
          <p:cNvPr id="13" name="12 CuadroTexto"/>
          <p:cNvSpPr txBox="1"/>
          <p:nvPr/>
        </p:nvSpPr>
        <p:spPr>
          <a:xfrm>
            <a:off x="571472" y="4071942"/>
            <a:ext cx="3929090" cy="1785104"/>
          </a:xfrm>
          <a:prstGeom prst="rect">
            <a:avLst/>
          </a:prstGeom>
          <a:noFill/>
        </p:spPr>
        <p:txBody>
          <a:bodyPr wrap="square" rtlCol="0">
            <a:spAutoFit/>
          </a:bodyPr>
          <a:lstStyle/>
          <a:p>
            <a:pPr algn="ctr"/>
            <a:r>
              <a:rPr lang="es-MX" sz="2200" b="1" dirty="0" smtClean="0">
                <a:effectLst>
                  <a:outerShdw blurRad="38100" dist="38100" dir="2700000" algn="tl">
                    <a:srgbClr val="000000">
                      <a:alpha val="43137"/>
                    </a:srgbClr>
                  </a:outerShdw>
                </a:effectLst>
                <a:latin typeface="Calibri" pitchFamily="34" charset="0"/>
              </a:rPr>
              <a:t>Mayor participación de los fiscalizadores como estrategia para el fortalecimiento de la transparencia en el ejercicio de los recursos públicos.</a:t>
            </a:r>
            <a:endParaRPr lang="es-MX" sz="2200" b="1" dirty="0">
              <a:effectLst>
                <a:outerShdw blurRad="38100" dist="38100" dir="2700000" algn="tl">
                  <a:srgbClr val="000000">
                    <a:alpha val="43137"/>
                  </a:srgbClr>
                </a:outerShdw>
              </a:effectLst>
              <a:latin typeface="Calibri" pitchFamily="34" charset="0"/>
            </a:endParaRPr>
          </a:p>
        </p:txBody>
      </p:sp>
    </p:spTree>
    <p:extLst>
      <p:ext uri="{BB962C8B-B14F-4D97-AF65-F5344CB8AC3E}">
        <p14:creationId xmlns:p14="http://schemas.microsoft.com/office/powerpoint/2010/main" val="159311238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número de diapositiva"/>
          <p:cNvSpPr>
            <a:spLocks noGrp="1"/>
          </p:cNvSpPr>
          <p:nvPr>
            <p:ph type="sldNum" sz="quarter" idx="4294967295"/>
          </p:nvPr>
        </p:nvSpPr>
        <p:spPr>
          <a:xfrm>
            <a:off x="7010400" y="6356350"/>
            <a:ext cx="2133600" cy="365125"/>
          </a:xfrm>
        </p:spPr>
        <p:txBody>
          <a:bodyPr/>
          <a:lstStyle/>
          <a:p>
            <a:pPr>
              <a:defRPr/>
            </a:pPr>
            <a:fld id="{F95148BD-0C58-4EC5-AA29-D8596C6C785C}" type="slidenum">
              <a:rPr lang="es-MX"/>
              <a:pPr>
                <a:defRPr/>
              </a:pPr>
              <a:t>25</a:t>
            </a:fld>
            <a:endParaRPr lang="es-MX"/>
          </a:p>
        </p:txBody>
      </p:sp>
      <p:pic>
        <p:nvPicPr>
          <p:cNvPr id="9" name="Picture 4" descr="http://t1.gstatic.com/images?q=tbn:ANd9GcQYFzvNC34_oAiUmYmxDWTvAxxmF8_RjpoIgme1likpa_VFLw9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642910" y="2276872"/>
            <a:ext cx="3130550" cy="2724150"/>
          </a:xfrm>
          <a:prstGeom prst="rect">
            <a:avLst/>
          </a:prstGeom>
          <a:noFill/>
          <a:ln w="9525">
            <a:noFill/>
            <a:miter lim="800000"/>
            <a:headEnd/>
            <a:tailEnd/>
          </a:ln>
        </p:spPr>
      </p:pic>
      <p:pic>
        <p:nvPicPr>
          <p:cNvPr id="10" name="Picture 2" descr="http://lavidaesfluir.files.wordpress.com/2011/05/5245_integracion.jpg"/>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5715008" y="2705500"/>
            <a:ext cx="2736850" cy="2057400"/>
          </a:xfrm>
          <a:prstGeom prst="rect">
            <a:avLst/>
          </a:prstGeom>
          <a:noFill/>
          <a:ln w="9525">
            <a:noFill/>
            <a:miter lim="800000"/>
            <a:headEnd/>
            <a:tailEnd/>
          </a:ln>
        </p:spPr>
      </p:pic>
      <p:pic>
        <p:nvPicPr>
          <p:cNvPr id="61442" name="Picture 2" descr="http://christianranucci.e-monsite.com/medias/images/double-fleche.png"/>
          <p:cNvPicPr>
            <a:picLocks noChangeAspect="1" noChangeArrowheads="1"/>
          </p:cNvPicPr>
          <p:nvPr/>
        </p:nvPicPr>
        <p:blipFill>
          <a:blip r:embed="rId4" cstate="print"/>
          <a:srcRect/>
          <a:stretch>
            <a:fillRect/>
          </a:stretch>
        </p:blipFill>
        <p:spPr bwMode="auto">
          <a:xfrm>
            <a:off x="3728599" y="2848376"/>
            <a:ext cx="2143140" cy="1741302"/>
          </a:xfrm>
          <a:prstGeom prst="rect">
            <a:avLst/>
          </a:prstGeom>
          <a:noFill/>
        </p:spPr>
      </p:pic>
      <p:sp>
        <p:nvSpPr>
          <p:cNvPr id="2" name="CuadroTexto 1"/>
          <p:cNvSpPr txBox="1"/>
          <p:nvPr/>
        </p:nvSpPr>
        <p:spPr>
          <a:xfrm>
            <a:off x="899592" y="1700808"/>
            <a:ext cx="2829007" cy="430887"/>
          </a:xfrm>
          <a:prstGeom prst="rect">
            <a:avLst/>
          </a:prstGeom>
          <a:noFill/>
        </p:spPr>
        <p:txBody>
          <a:bodyPr wrap="square" rtlCol="0">
            <a:spAutoFit/>
          </a:bodyPr>
          <a:lstStyle/>
          <a:p>
            <a:pPr algn="ctr"/>
            <a:r>
              <a:rPr lang="es-MX" sz="2200" b="1" dirty="0" smtClean="0"/>
              <a:t>GOBIERNO</a:t>
            </a:r>
            <a:endParaRPr lang="es-MX" sz="2200" b="1" dirty="0"/>
          </a:p>
        </p:txBody>
      </p:sp>
      <p:sp>
        <p:nvSpPr>
          <p:cNvPr id="7" name="CuadroTexto 6"/>
          <p:cNvSpPr txBox="1"/>
          <p:nvPr/>
        </p:nvSpPr>
        <p:spPr>
          <a:xfrm>
            <a:off x="5343393" y="1700808"/>
            <a:ext cx="2829007" cy="430887"/>
          </a:xfrm>
          <a:prstGeom prst="rect">
            <a:avLst/>
          </a:prstGeom>
          <a:noFill/>
        </p:spPr>
        <p:txBody>
          <a:bodyPr wrap="square" rtlCol="0">
            <a:spAutoFit/>
          </a:bodyPr>
          <a:lstStyle/>
          <a:p>
            <a:pPr algn="ctr"/>
            <a:r>
              <a:rPr lang="es-MX" sz="2200" b="1" dirty="0" smtClean="0"/>
              <a:t>POBLACIÓN</a:t>
            </a:r>
            <a:endParaRPr lang="es-MX" sz="2200" b="1" dirty="0"/>
          </a:p>
        </p:txBody>
      </p:sp>
    </p:spTree>
    <p:extLst>
      <p:ext uri="{BB962C8B-B14F-4D97-AF65-F5344CB8AC3E}">
        <p14:creationId xmlns:p14="http://schemas.microsoft.com/office/powerpoint/2010/main" val="129943945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1" name="Picture 4" descr="http://directordecompras.es/wp-content/uploads/2010/08/04-08-10-outsourcing-360vendormanagementcom.jpg"/>
          <p:cNvPicPr>
            <a:picLocks noChangeAspect="1" noChangeArrowheads="1"/>
          </p:cNvPicPr>
          <p:nvPr/>
        </p:nvPicPr>
        <p:blipFill>
          <a:blip r:embed="rId2">
            <a:clrChange>
              <a:clrFrom>
                <a:srgbClr val="FDFDFD"/>
              </a:clrFrom>
              <a:clrTo>
                <a:srgbClr val="FDFDFD">
                  <a:alpha val="0"/>
                </a:srgbClr>
              </a:clrTo>
            </a:clrChange>
          </a:blip>
          <a:srcRect/>
          <a:stretch>
            <a:fillRect/>
          </a:stretch>
        </p:blipFill>
        <p:spPr bwMode="auto">
          <a:xfrm>
            <a:off x="4318074" y="2226021"/>
            <a:ext cx="4070350" cy="3052763"/>
          </a:xfrm>
          <a:prstGeom prst="rect">
            <a:avLst/>
          </a:prstGeom>
          <a:noFill/>
          <a:ln w="9525">
            <a:noFill/>
            <a:miter lim="800000"/>
            <a:headEnd/>
            <a:tailEnd/>
          </a:ln>
        </p:spPr>
      </p:pic>
      <p:sp>
        <p:nvSpPr>
          <p:cNvPr id="17413" name="9 CuadroTexto"/>
          <p:cNvSpPr txBox="1">
            <a:spLocks noChangeArrowheads="1"/>
          </p:cNvSpPr>
          <p:nvPr/>
        </p:nvSpPr>
        <p:spPr bwMode="auto">
          <a:xfrm>
            <a:off x="915484" y="2924944"/>
            <a:ext cx="1928324" cy="477054"/>
          </a:xfrm>
          <a:prstGeom prst="rect">
            <a:avLst/>
          </a:prstGeom>
          <a:noFill/>
          <a:ln w="9525">
            <a:noFill/>
            <a:miter lim="800000"/>
            <a:headEnd/>
            <a:tailEnd/>
          </a:ln>
        </p:spPr>
        <p:txBody>
          <a:bodyPr wrap="square">
            <a:spAutoFit/>
          </a:bodyPr>
          <a:lstStyle/>
          <a:p>
            <a:r>
              <a:rPr lang="es-ES" sz="2500" b="1" dirty="0" smtClean="0">
                <a:latin typeface="Calibri" pitchFamily="34" charset="0"/>
              </a:rPr>
              <a:t>PROGRAMA</a:t>
            </a:r>
            <a:endParaRPr lang="es-MX" sz="2500" b="1" dirty="0">
              <a:latin typeface="Calibri" pitchFamily="34" charset="0"/>
            </a:endParaRPr>
          </a:p>
        </p:txBody>
      </p:sp>
      <p:sp>
        <p:nvSpPr>
          <p:cNvPr id="17415" name="11 CuadroTexto"/>
          <p:cNvSpPr txBox="1">
            <a:spLocks noChangeArrowheads="1"/>
          </p:cNvSpPr>
          <p:nvPr/>
        </p:nvSpPr>
        <p:spPr bwMode="auto">
          <a:xfrm>
            <a:off x="2244803" y="4447553"/>
            <a:ext cx="2857500" cy="477837"/>
          </a:xfrm>
          <a:prstGeom prst="rect">
            <a:avLst/>
          </a:prstGeom>
          <a:noFill/>
          <a:ln w="9525">
            <a:noFill/>
            <a:miter lim="800000"/>
            <a:headEnd/>
            <a:tailEnd/>
          </a:ln>
        </p:spPr>
        <p:txBody>
          <a:bodyPr>
            <a:spAutoFit/>
          </a:bodyPr>
          <a:lstStyle/>
          <a:p>
            <a:r>
              <a:rPr lang="es-ES" sz="2500" b="1" dirty="0">
                <a:latin typeface="Calibri" pitchFamily="34" charset="0"/>
              </a:rPr>
              <a:t>PRESUPUESTO</a:t>
            </a:r>
            <a:endParaRPr lang="es-MX" sz="2500" b="1" dirty="0">
              <a:latin typeface="Calibri" pitchFamily="34" charset="0"/>
            </a:endParaRPr>
          </a:p>
        </p:txBody>
      </p:sp>
      <p:sp>
        <p:nvSpPr>
          <p:cNvPr id="17417" name="13 CuadroTexto"/>
          <p:cNvSpPr txBox="1">
            <a:spLocks noChangeArrowheads="1"/>
          </p:cNvSpPr>
          <p:nvPr/>
        </p:nvSpPr>
        <p:spPr bwMode="auto">
          <a:xfrm>
            <a:off x="5106863" y="5229519"/>
            <a:ext cx="2643206" cy="785818"/>
          </a:xfrm>
          <a:prstGeom prst="rect">
            <a:avLst/>
          </a:prstGeom>
          <a:noFill/>
          <a:ln w="9525">
            <a:noFill/>
            <a:miter lim="800000"/>
            <a:headEnd/>
            <a:tailEnd/>
          </a:ln>
        </p:spPr>
        <p:txBody>
          <a:bodyPr wrap="square">
            <a:spAutoFit/>
          </a:bodyPr>
          <a:lstStyle/>
          <a:p>
            <a:pPr algn="ctr"/>
            <a:r>
              <a:rPr lang="es-ES" sz="2200" b="1" dirty="0">
                <a:latin typeface="Calibri" pitchFamily="34" charset="0"/>
              </a:rPr>
              <a:t>PLAN MUNICIPAL DE DESARROLLO</a:t>
            </a:r>
            <a:endParaRPr lang="es-MX" sz="2200" b="1" dirty="0">
              <a:latin typeface="Calibri" pitchFamily="34" charset="0"/>
            </a:endParaRPr>
          </a:p>
        </p:txBody>
      </p:sp>
      <p:pic>
        <p:nvPicPr>
          <p:cNvPr id="59396" name="Picture 4" descr="https://pixabay.com/static/uploads/photo/2013/07/13/11/33/arrow-158377_640.png"/>
          <p:cNvPicPr>
            <a:picLocks noChangeAspect="1" noChangeArrowheads="1"/>
          </p:cNvPicPr>
          <p:nvPr/>
        </p:nvPicPr>
        <p:blipFill>
          <a:blip r:embed="rId3"/>
          <a:srcRect/>
          <a:stretch>
            <a:fillRect/>
          </a:stretch>
        </p:blipFill>
        <p:spPr bwMode="auto">
          <a:xfrm>
            <a:off x="816023" y="1988840"/>
            <a:ext cx="2428892" cy="1218242"/>
          </a:xfrm>
          <a:prstGeom prst="rect">
            <a:avLst/>
          </a:prstGeom>
          <a:noFill/>
        </p:spPr>
      </p:pic>
      <p:pic>
        <p:nvPicPr>
          <p:cNvPr id="12" name="Picture 4" descr="https://pixabay.com/static/uploads/photo/2013/07/13/11/33/arrow-158377_640.png"/>
          <p:cNvPicPr>
            <a:picLocks noChangeAspect="1" noChangeArrowheads="1"/>
          </p:cNvPicPr>
          <p:nvPr/>
        </p:nvPicPr>
        <p:blipFill>
          <a:blip r:embed="rId3"/>
          <a:srcRect/>
          <a:stretch>
            <a:fillRect/>
          </a:stretch>
        </p:blipFill>
        <p:spPr bwMode="auto">
          <a:xfrm>
            <a:off x="2244783" y="3421396"/>
            <a:ext cx="2428892" cy="1218242"/>
          </a:xfrm>
          <a:prstGeom prst="rect">
            <a:avLst/>
          </a:prstGeom>
          <a:noFill/>
        </p:spPr>
      </p:pic>
    </p:spTree>
    <p:extLst>
      <p:ext uri="{BB962C8B-B14F-4D97-AF65-F5344CB8AC3E}">
        <p14:creationId xmlns:p14="http://schemas.microsoft.com/office/powerpoint/2010/main" val="211497433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Marcador de contenido 6"/>
          <p:cNvSpPr>
            <a:spLocks noGrp="1"/>
          </p:cNvSpPr>
          <p:nvPr>
            <p:ph idx="4294967295"/>
          </p:nvPr>
        </p:nvSpPr>
        <p:spPr>
          <a:xfrm>
            <a:off x="457969" y="1484907"/>
            <a:ext cx="8218487" cy="4824413"/>
          </a:xfrm>
        </p:spPr>
        <p:txBody>
          <a:bodyPr/>
          <a:lstStyle/>
          <a:p>
            <a:pPr algn="ctr">
              <a:buNone/>
              <a:defRPr/>
            </a:pPr>
            <a:r>
              <a:rPr lang="es-ES" sz="2500" b="1" dirty="0" smtClean="0">
                <a:latin typeface="Calibri" pitchFamily="34" charset="0"/>
              </a:rPr>
              <a:t>SE PRESUPUESTARÁ CON BASE A LOS INGRESOS DISPONIBLES (CONSIDERAR LA NATURALEZA DE LOS INGRESOS).</a:t>
            </a:r>
            <a:endParaRPr lang="es-ES" sz="2500" dirty="0" smtClean="0">
              <a:latin typeface="Calibri" pitchFamily="34" charset="0"/>
            </a:endParaRPr>
          </a:p>
          <a:p>
            <a:pPr algn="just">
              <a:buNone/>
              <a:defRPr/>
            </a:pPr>
            <a:r>
              <a:rPr lang="es-ES" sz="1000" dirty="0" smtClean="0">
                <a:effectLst>
                  <a:outerShdw blurRad="38100" dist="38100" dir="2700000" algn="tl">
                    <a:srgbClr val="C0C0C0"/>
                  </a:outerShdw>
                </a:effectLst>
                <a:latin typeface="Calibri" pitchFamily="34" charset="0"/>
              </a:rPr>
              <a:t> </a:t>
            </a:r>
          </a:p>
          <a:p>
            <a:pPr marL="360363" indent="-360363">
              <a:defRPr/>
            </a:pPr>
            <a:r>
              <a:rPr lang="es-MX" sz="2300" dirty="0" smtClean="0">
                <a:latin typeface="Calibri" pitchFamily="34" charset="0"/>
              </a:rPr>
              <a:t>Artículos 115, Fracción IV Constitución Política de los Estados Unidos Mexicanos.</a:t>
            </a:r>
          </a:p>
          <a:p>
            <a:pPr marL="360363" indent="-360363">
              <a:defRPr/>
            </a:pPr>
            <a:r>
              <a:rPr lang="es-MX" sz="2300" dirty="0" smtClean="0">
                <a:latin typeface="Calibri" pitchFamily="34" charset="0"/>
              </a:rPr>
              <a:t>Artículo 71, Fracción IV de la Constitución Política del Estado de Veracruz de Ignacio de la Llave.</a:t>
            </a:r>
          </a:p>
          <a:p>
            <a:pPr marL="360363" indent="-360363">
              <a:defRPr/>
            </a:pPr>
            <a:r>
              <a:rPr lang="es-MX" sz="2300" dirty="0" smtClean="0">
                <a:latin typeface="Calibri" pitchFamily="34" charset="0"/>
              </a:rPr>
              <a:t>Artículo 35 de la Ley Orgánica del Municipio Libre.</a:t>
            </a:r>
          </a:p>
          <a:p>
            <a:pPr marL="360363" indent="-360363">
              <a:defRPr/>
            </a:pPr>
            <a:r>
              <a:rPr lang="es-MX" sz="2300" dirty="0" smtClean="0">
                <a:latin typeface="Calibri" pitchFamily="34" charset="0"/>
              </a:rPr>
              <a:t>Artículo 312 del Código Hacendario Municipal para el Estado de Veracruz.</a:t>
            </a:r>
          </a:p>
          <a:p>
            <a:pPr marL="0" indent="0" defTabSz="360363">
              <a:buNone/>
              <a:defRPr/>
            </a:pPr>
            <a:endParaRPr lang="es-ES" sz="2300" dirty="0" smtClean="0">
              <a:latin typeface="Calibri" pitchFamily="34" charset="0"/>
            </a:endParaRPr>
          </a:p>
          <a:p>
            <a:pPr marL="0" indent="0" algn="just">
              <a:spcBef>
                <a:spcPts val="600"/>
              </a:spcBef>
              <a:buNone/>
            </a:pPr>
            <a:endParaRPr lang="es-MX" altLang="es-MX" sz="2400" dirty="0" smtClean="0">
              <a:latin typeface="Calibri" pitchFamily="34" charset="0"/>
            </a:endParaRPr>
          </a:p>
          <a:p>
            <a:pPr marL="0" indent="0" algn="just">
              <a:buNone/>
            </a:pPr>
            <a:endParaRPr lang="es-MX" altLang="es-MX" sz="2400" dirty="0" smtClean="0">
              <a:latin typeface="Calibri" pitchFamily="34" charset="0"/>
            </a:endParaRPr>
          </a:p>
        </p:txBody>
      </p:sp>
    </p:spTree>
    <p:extLst>
      <p:ext uri="{BB962C8B-B14F-4D97-AF65-F5344CB8AC3E}">
        <p14:creationId xmlns:p14="http://schemas.microsoft.com/office/powerpoint/2010/main" val="25719080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Marcador de contenido 6"/>
          <p:cNvSpPr>
            <a:spLocks noGrp="1"/>
          </p:cNvSpPr>
          <p:nvPr>
            <p:ph idx="4294967295"/>
          </p:nvPr>
        </p:nvSpPr>
        <p:spPr>
          <a:xfrm>
            <a:off x="457969" y="1556915"/>
            <a:ext cx="8218487" cy="4824413"/>
          </a:xfrm>
        </p:spPr>
        <p:txBody>
          <a:bodyPr/>
          <a:lstStyle/>
          <a:p>
            <a:pPr algn="ctr">
              <a:buNone/>
              <a:defRPr/>
            </a:pPr>
            <a:r>
              <a:rPr lang="es-ES" sz="2500" b="1" dirty="0" smtClean="0">
                <a:latin typeface="Calibri" pitchFamily="34" charset="0"/>
              </a:rPr>
              <a:t>LOS PRESUPUESTOS DEBEN DIFUNDIRSE Y/O PUBLICARSE A TRAVÉS DE MEDIOS OFICIALES Y PÁGINAS DE INTERNET</a:t>
            </a:r>
            <a:endParaRPr lang="es-ES" sz="2500" dirty="0" smtClean="0">
              <a:latin typeface="Calibri" pitchFamily="34" charset="0"/>
            </a:endParaRPr>
          </a:p>
          <a:p>
            <a:pPr algn="just">
              <a:buNone/>
              <a:defRPr/>
            </a:pPr>
            <a:r>
              <a:rPr lang="es-ES" sz="1000" dirty="0" smtClean="0">
                <a:effectLst>
                  <a:outerShdw blurRad="38100" dist="38100" dir="2700000" algn="tl">
                    <a:srgbClr val="C0C0C0"/>
                  </a:outerShdw>
                </a:effectLst>
                <a:latin typeface="Calibri" pitchFamily="34" charset="0"/>
              </a:rPr>
              <a:t> </a:t>
            </a:r>
          </a:p>
          <a:p>
            <a:pPr marL="360363" indent="-360363">
              <a:defRPr/>
            </a:pPr>
            <a:r>
              <a:rPr lang="es-MX" sz="2300" dirty="0" smtClean="0">
                <a:latin typeface="Calibri" pitchFamily="34" charset="0"/>
              </a:rPr>
              <a:t>Artículos 60, 62, 63 Y 65 de la Ley General de Contabilidad Gubernamental.</a:t>
            </a:r>
          </a:p>
          <a:p>
            <a:pPr marL="360363" indent="-360363">
              <a:defRPr/>
            </a:pPr>
            <a:r>
              <a:rPr lang="es-MX" sz="2300" dirty="0" smtClean="0">
                <a:latin typeface="Calibri" pitchFamily="34" charset="0"/>
              </a:rPr>
              <a:t>Artículo 108 de la Ley Orgánica del Municipio Libre.</a:t>
            </a:r>
          </a:p>
          <a:p>
            <a:pPr marL="360363" indent="-360363">
              <a:defRPr/>
            </a:pPr>
            <a:r>
              <a:rPr lang="es-MX" sz="2300" dirty="0" smtClean="0">
                <a:latin typeface="Calibri" pitchFamily="34" charset="0"/>
              </a:rPr>
              <a:t>325 del Código Hacendario Municipal para el Estado de Veracruz.</a:t>
            </a:r>
          </a:p>
          <a:p>
            <a:pPr marL="360363" indent="-360363">
              <a:defRPr/>
            </a:pPr>
            <a:endParaRPr lang="es-MX" sz="2300" dirty="0">
              <a:latin typeface="Calibri" pitchFamily="34" charset="0"/>
            </a:endParaRPr>
          </a:p>
          <a:p>
            <a:pPr marL="0" indent="0" defTabSz="360363">
              <a:buNone/>
              <a:defRPr/>
            </a:pPr>
            <a:endParaRPr lang="es-ES" sz="2300" dirty="0" smtClean="0">
              <a:latin typeface="Calibri" pitchFamily="34" charset="0"/>
            </a:endParaRPr>
          </a:p>
          <a:p>
            <a:pPr marL="0" indent="0" algn="just">
              <a:spcBef>
                <a:spcPts val="600"/>
              </a:spcBef>
              <a:buNone/>
            </a:pPr>
            <a:endParaRPr lang="es-MX" altLang="es-MX" sz="2400" dirty="0" smtClean="0">
              <a:latin typeface="Calibri" pitchFamily="34" charset="0"/>
            </a:endParaRPr>
          </a:p>
          <a:p>
            <a:pPr marL="0" indent="0" algn="just">
              <a:buNone/>
            </a:pPr>
            <a:endParaRPr lang="es-MX" altLang="es-MX" sz="2400" dirty="0" smtClean="0">
              <a:latin typeface="Calibri" pitchFamily="34" charset="0"/>
            </a:endParaRPr>
          </a:p>
        </p:txBody>
      </p:sp>
    </p:spTree>
    <p:extLst>
      <p:ext uri="{BB962C8B-B14F-4D97-AF65-F5344CB8AC3E}">
        <p14:creationId xmlns:p14="http://schemas.microsoft.com/office/powerpoint/2010/main" val="63707993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7" name="Picture 14" descr="http://elblogdnotas.files.wordpress.com/2012/03/duda.gif"/>
          <p:cNvPicPr>
            <a:picLocks noChangeAspect="1" noChangeArrowheads="1"/>
          </p:cNvPicPr>
          <p:nvPr/>
        </p:nvPicPr>
        <p:blipFill>
          <a:blip r:embed="rId2"/>
          <a:srcRect/>
          <a:stretch>
            <a:fillRect/>
          </a:stretch>
        </p:blipFill>
        <p:spPr bwMode="auto">
          <a:xfrm>
            <a:off x="6184900" y="2451647"/>
            <a:ext cx="2381250" cy="3028950"/>
          </a:xfrm>
          <a:prstGeom prst="rect">
            <a:avLst/>
          </a:prstGeom>
          <a:noFill/>
          <a:ln w="9525">
            <a:noFill/>
            <a:miter lim="800000"/>
            <a:headEnd/>
            <a:tailEnd/>
          </a:ln>
        </p:spPr>
      </p:pic>
      <p:sp>
        <p:nvSpPr>
          <p:cNvPr id="5" name="4 CuadroTexto"/>
          <p:cNvSpPr txBox="1"/>
          <p:nvPr/>
        </p:nvSpPr>
        <p:spPr>
          <a:xfrm>
            <a:off x="428596" y="2060848"/>
            <a:ext cx="7858125" cy="861774"/>
          </a:xfrm>
          <a:prstGeom prst="rect">
            <a:avLst/>
          </a:prstGeom>
          <a:noFill/>
        </p:spPr>
        <p:txBody>
          <a:bodyPr wrap="square">
            <a:spAutoFit/>
          </a:bodyPr>
          <a:lstStyle/>
          <a:p>
            <a:pPr algn="ctr">
              <a:defRPr/>
            </a:pPr>
            <a:endParaRPr lang="es-ES" sz="2000" b="1" u="sng" dirty="0">
              <a:latin typeface="Palatino Linotype" pitchFamily="18" charset="0"/>
            </a:endParaRPr>
          </a:p>
          <a:p>
            <a:pPr algn="ctr">
              <a:defRPr/>
            </a:pPr>
            <a:r>
              <a:rPr lang="es-ES" sz="3000" dirty="0" smtClean="0">
                <a:latin typeface="Palatino Linotype" pitchFamily="18" charset="0"/>
              </a:rPr>
              <a:t>Mtro. </a:t>
            </a:r>
            <a:r>
              <a:rPr lang="es-ES" sz="3000" dirty="0">
                <a:latin typeface="Palatino Linotype" pitchFamily="18" charset="0"/>
              </a:rPr>
              <a:t>Juan Carlos Patiño </a:t>
            </a:r>
            <a:r>
              <a:rPr lang="es-ES" sz="3000" dirty="0" smtClean="0">
                <a:latin typeface="Palatino Linotype" pitchFamily="18" charset="0"/>
              </a:rPr>
              <a:t>Pérez</a:t>
            </a:r>
            <a:endParaRPr lang="es-ES" dirty="0">
              <a:effectLst>
                <a:outerShdw blurRad="38100" dist="38100" dir="2700000" algn="tl">
                  <a:srgbClr val="C0C0C0"/>
                </a:outerShdw>
              </a:effectLst>
              <a:latin typeface="Palatino Linotype" pitchFamily="18" charset="0"/>
            </a:endParaRPr>
          </a:p>
        </p:txBody>
      </p:sp>
      <p:sp>
        <p:nvSpPr>
          <p:cNvPr id="3" name="2 Marcador de número de diapositiva"/>
          <p:cNvSpPr>
            <a:spLocks noGrp="1"/>
          </p:cNvSpPr>
          <p:nvPr>
            <p:ph type="sldNum" sz="quarter" idx="4294967295"/>
          </p:nvPr>
        </p:nvSpPr>
        <p:spPr>
          <a:xfrm>
            <a:off x="7010400" y="5856288"/>
            <a:ext cx="2133600" cy="365125"/>
          </a:xfrm>
        </p:spPr>
        <p:txBody>
          <a:bodyPr/>
          <a:lstStyle/>
          <a:p>
            <a:pPr>
              <a:defRPr/>
            </a:pPr>
            <a:fld id="{168AC01F-2C89-4605-BE6A-4B92F48C77DD}" type="slidenum">
              <a:rPr lang="es-MX"/>
              <a:pPr>
                <a:defRPr/>
              </a:pPr>
              <a:t>29</a:t>
            </a:fld>
            <a:endParaRPr lang="es-MX"/>
          </a:p>
        </p:txBody>
      </p:sp>
      <p:grpSp>
        <p:nvGrpSpPr>
          <p:cNvPr id="2" name="9 Grupo"/>
          <p:cNvGrpSpPr>
            <a:grpSpLocks/>
          </p:cNvGrpSpPr>
          <p:nvPr/>
        </p:nvGrpSpPr>
        <p:grpSpPr bwMode="auto">
          <a:xfrm>
            <a:off x="1357313" y="3583228"/>
            <a:ext cx="5527675" cy="1440120"/>
            <a:chOff x="1473595" y="3571876"/>
            <a:chExt cx="5527297" cy="1440130"/>
          </a:xfrm>
        </p:grpSpPr>
        <p:pic>
          <p:nvPicPr>
            <p:cNvPr id="23558" name="Picture 2" descr="http://www.ciapacov.gob.mx/Servicios/images/telefono.gif"/>
            <p:cNvPicPr>
              <a:picLocks noChangeAspect="1" noChangeArrowheads="1"/>
            </p:cNvPicPr>
            <p:nvPr/>
          </p:nvPicPr>
          <p:blipFill>
            <a:blip r:embed="rId3"/>
            <a:srcRect/>
            <a:stretch>
              <a:fillRect/>
            </a:stretch>
          </p:blipFill>
          <p:spPr bwMode="auto">
            <a:xfrm>
              <a:off x="1530044" y="3571890"/>
              <a:ext cx="501072" cy="500069"/>
            </a:xfrm>
            <a:prstGeom prst="rect">
              <a:avLst/>
            </a:prstGeom>
            <a:noFill/>
            <a:ln w="9525">
              <a:noFill/>
              <a:miter lim="800000"/>
              <a:headEnd/>
              <a:tailEnd/>
            </a:ln>
          </p:spPr>
        </p:pic>
        <p:pic>
          <p:nvPicPr>
            <p:cNvPr id="23559" name="Picture 4" descr="http://tejiendoelmundo.files.wordpress.com/2010/07/curiosidades.jpg"/>
            <p:cNvPicPr>
              <a:picLocks noChangeAspect="1" noChangeArrowheads="1"/>
            </p:cNvPicPr>
            <p:nvPr/>
          </p:nvPicPr>
          <p:blipFill>
            <a:blip r:embed="rId4"/>
            <a:srcRect/>
            <a:stretch>
              <a:fillRect/>
            </a:stretch>
          </p:blipFill>
          <p:spPr bwMode="auto">
            <a:xfrm>
              <a:off x="1473595" y="4440561"/>
              <a:ext cx="571445" cy="571445"/>
            </a:xfrm>
            <a:prstGeom prst="rect">
              <a:avLst/>
            </a:prstGeom>
            <a:noFill/>
            <a:ln w="9525">
              <a:noFill/>
              <a:miter lim="800000"/>
              <a:headEnd/>
              <a:tailEnd/>
            </a:ln>
          </p:spPr>
        </p:pic>
        <p:sp>
          <p:nvSpPr>
            <p:cNvPr id="23561" name="6 CuadroTexto"/>
            <p:cNvSpPr txBox="1">
              <a:spLocks noChangeArrowheads="1"/>
            </p:cNvSpPr>
            <p:nvPr/>
          </p:nvSpPr>
          <p:spPr bwMode="auto">
            <a:xfrm>
              <a:off x="2143108" y="3571876"/>
              <a:ext cx="4857784" cy="477054"/>
            </a:xfrm>
            <a:prstGeom prst="rect">
              <a:avLst/>
            </a:prstGeom>
            <a:noFill/>
            <a:ln w="9525">
              <a:noFill/>
              <a:miter lim="800000"/>
              <a:headEnd/>
              <a:tailEnd/>
            </a:ln>
          </p:spPr>
          <p:txBody>
            <a:bodyPr>
              <a:spAutoFit/>
            </a:bodyPr>
            <a:lstStyle/>
            <a:p>
              <a:r>
                <a:rPr lang="es-ES" sz="2500"/>
                <a:t>(228) 842 05 00 Ext. 3171</a:t>
              </a:r>
              <a:endParaRPr lang="es-MX" sz="2500"/>
            </a:p>
          </p:txBody>
        </p:sp>
        <p:sp>
          <p:nvSpPr>
            <p:cNvPr id="23562" name="7 CuadroTexto"/>
            <p:cNvSpPr txBox="1">
              <a:spLocks noChangeArrowheads="1"/>
            </p:cNvSpPr>
            <p:nvPr/>
          </p:nvSpPr>
          <p:spPr bwMode="auto">
            <a:xfrm>
              <a:off x="2143108" y="4429132"/>
              <a:ext cx="4857784" cy="477057"/>
            </a:xfrm>
            <a:prstGeom prst="rect">
              <a:avLst/>
            </a:prstGeom>
            <a:noFill/>
            <a:ln w="9525">
              <a:noFill/>
              <a:miter lim="800000"/>
              <a:headEnd/>
              <a:tailEnd/>
            </a:ln>
          </p:spPr>
          <p:txBody>
            <a:bodyPr>
              <a:spAutoFit/>
            </a:bodyPr>
            <a:lstStyle/>
            <a:p>
              <a:r>
                <a:rPr lang="es-ES" sz="2500" dirty="0" smtClean="0"/>
                <a:t>fiscalización@legisver.gob.mx</a:t>
              </a:r>
              <a:endParaRPr lang="es-MX" sz="2500" dirty="0"/>
            </a:p>
          </p:txBody>
        </p:sp>
      </p:grpSp>
    </p:spTree>
    <p:extLst>
      <p:ext uri="{BB962C8B-B14F-4D97-AF65-F5344CB8AC3E}">
        <p14:creationId xmlns:p14="http://schemas.microsoft.com/office/powerpoint/2010/main" val="11825514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Marcador de contenido 6"/>
          <p:cNvSpPr>
            <a:spLocks noGrp="1"/>
          </p:cNvSpPr>
          <p:nvPr>
            <p:ph idx="4294967295"/>
          </p:nvPr>
        </p:nvSpPr>
        <p:spPr>
          <a:xfrm>
            <a:off x="0" y="2411413"/>
            <a:ext cx="9144000" cy="1517650"/>
          </a:xfrm>
        </p:spPr>
        <p:txBody>
          <a:bodyPr/>
          <a:lstStyle/>
          <a:p>
            <a:pPr marL="0" indent="0" algn="ctr">
              <a:buFontTx/>
              <a:buNone/>
            </a:pPr>
            <a:endParaRPr lang="es-MX" altLang="es-MX" sz="2800" b="1" u="sng" dirty="0" smtClean="0">
              <a:latin typeface="Calibri" pitchFamily="34" charset="0"/>
            </a:endParaRPr>
          </a:p>
          <a:p>
            <a:pPr marL="0" indent="0" algn="ctr">
              <a:spcBef>
                <a:spcPts val="0"/>
              </a:spcBef>
              <a:buFontTx/>
              <a:buNone/>
            </a:pPr>
            <a:r>
              <a:rPr lang="es-MX" altLang="es-MX" sz="3600" b="1" u="sng" dirty="0" smtClean="0">
                <a:latin typeface="Calibri" pitchFamily="34" charset="0"/>
              </a:rPr>
              <a:t>M</a:t>
            </a:r>
            <a:r>
              <a:rPr lang="es-MX" altLang="es-MX" sz="2800" b="1" u="sng" dirty="0" smtClean="0">
                <a:latin typeface="Calibri" pitchFamily="34" charset="0"/>
              </a:rPr>
              <a:t>ARCO</a:t>
            </a:r>
            <a:r>
              <a:rPr lang="es-MX" altLang="es-MX" sz="3600" b="1" u="sng" dirty="0" smtClean="0">
                <a:latin typeface="Calibri" pitchFamily="34" charset="0"/>
              </a:rPr>
              <a:t> N</a:t>
            </a:r>
            <a:r>
              <a:rPr lang="es-MX" altLang="es-MX" sz="2800" b="1" u="sng" dirty="0" smtClean="0">
                <a:latin typeface="Calibri" pitchFamily="34" charset="0"/>
              </a:rPr>
              <a:t>ORMATIVO</a:t>
            </a:r>
          </a:p>
          <a:p>
            <a:pPr marL="0" indent="0" algn="ctr">
              <a:spcBef>
                <a:spcPts val="0"/>
              </a:spcBef>
              <a:buFontTx/>
              <a:buNone/>
            </a:pPr>
            <a:endParaRPr lang="es-MX" altLang="es-MX" sz="2400" b="1" dirty="0" smtClean="0">
              <a:latin typeface="Calibri" pitchFamily="34" charset="0"/>
            </a:endParaRPr>
          </a:p>
          <a:p>
            <a:pPr marL="0" indent="0">
              <a:spcBef>
                <a:spcPts val="600"/>
              </a:spcBef>
              <a:buNone/>
            </a:pPr>
            <a:endParaRPr lang="es-MX" altLang="es-MX" sz="2200" dirty="0" smtClean="0">
              <a:latin typeface="Calibri" pitchFamily="34" charset="0"/>
            </a:endParaRPr>
          </a:p>
          <a:p>
            <a:pPr marL="0" indent="0">
              <a:buNone/>
            </a:pPr>
            <a:endParaRPr lang="es-MX" altLang="es-MX" sz="2000" dirty="0" smtClean="0">
              <a:latin typeface="Calibri" pitchFamily="34" charset="0"/>
            </a:endParaRPr>
          </a:p>
        </p:txBody>
      </p:sp>
    </p:spTree>
    <p:extLst>
      <p:ext uri="{BB962C8B-B14F-4D97-AF65-F5344CB8AC3E}">
        <p14:creationId xmlns:p14="http://schemas.microsoft.com/office/powerpoint/2010/main" val="40998877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Marcador de contenido 6"/>
          <p:cNvSpPr>
            <a:spLocks noGrp="1"/>
          </p:cNvSpPr>
          <p:nvPr>
            <p:ph idx="4294967295"/>
          </p:nvPr>
        </p:nvSpPr>
        <p:spPr>
          <a:xfrm>
            <a:off x="564558" y="1340768"/>
            <a:ext cx="8101012" cy="4824413"/>
          </a:xfrm>
        </p:spPr>
        <p:txBody>
          <a:bodyPr>
            <a:normAutofit/>
          </a:bodyPr>
          <a:lstStyle/>
          <a:p>
            <a:pPr algn="ctr">
              <a:buNone/>
              <a:defRPr/>
            </a:pPr>
            <a:r>
              <a:rPr lang="es-ES" sz="2800" b="1" dirty="0" smtClean="0">
                <a:latin typeface="Calibri" pitchFamily="34" charset="0"/>
              </a:rPr>
              <a:t>M</a:t>
            </a:r>
            <a:r>
              <a:rPr lang="es-ES" sz="2300" b="1" dirty="0" smtClean="0">
                <a:latin typeface="Calibri" pitchFamily="34" charset="0"/>
              </a:rPr>
              <a:t>ARCO</a:t>
            </a:r>
            <a:r>
              <a:rPr lang="es-ES" sz="2800" b="1" dirty="0" smtClean="0">
                <a:latin typeface="Calibri" pitchFamily="34" charset="0"/>
              </a:rPr>
              <a:t> N</a:t>
            </a:r>
            <a:r>
              <a:rPr lang="es-ES" sz="2300" b="1" dirty="0" smtClean="0">
                <a:latin typeface="Calibri" pitchFamily="34" charset="0"/>
              </a:rPr>
              <a:t>ORMATIVO</a:t>
            </a:r>
          </a:p>
          <a:p>
            <a:pPr algn="just">
              <a:buNone/>
              <a:defRPr/>
            </a:pPr>
            <a:r>
              <a:rPr lang="es-ES" sz="1000" dirty="0" smtClean="0">
                <a:effectLst>
                  <a:outerShdw blurRad="38100" dist="38100" dir="2700000" algn="tl">
                    <a:srgbClr val="C0C0C0"/>
                  </a:outerShdw>
                </a:effectLst>
                <a:latin typeface="Calibri" pitchFamily="34" charset="0"/>
              </a:rPr>
              <a:t> </a:t>
            </a:r>
            <a:r>
              <a:rPr lang="es-MX" sz="2300" dirty="0" smtClean="0">
                <a:latin typeface="Calibri" pitchFamily="34" charset="0"/>
              </a:rPr>
              <a:t>Constitución Política de los Estados Unidos Mexicanos;</a:t>
            </a:r>
          </a:p>
          <a:p>
            <a:pPr lvl="1">
              <a:lnSpc>
                <a:spcPct val="150000"/>
              </a:lnSpc>
              <a:defRPr/>
            </a:pPr>
            <a:r>
              <a:rPr lang="es-MX" sz="1900" dirty="0" smtClean="0">
                <a:latin typeface="Calibri" pitchFamily="34" charset="0"/>
              </a:rPr>
              <a:t>Artículo 4°, 6°, Apartado B, Fracción V.</a:t>
            </a:r>
          </a:p>
          <a:p>
            <a:pPr marL="360363" indent="-360363">
              <a:lnSpc>
                <a:spcPct val="150000"/>
              </a:lnSpc>
              <a:defRPr/>
            </a:pPr>
            <a:r>
              <a:rPr lang="es-MX" sz="2200" dirty="0" smtClean="0">
                <a:latin typeface="Calibri" pitchFamily="34" charset="0"/>
              </a:rPr>
              <a:t>Constitución Política del Estado de Veracruz de Ignacio de la Llave</a:t>
            </a:r>
            <a:r>
              <a:rPr lang="es-MX" sz="2300" dirty="0" smtClean="0">
                <a:latin typeface="Calibri" pitchFamily="34" charset="0"/>
              </a:rPr>
              <a:t>;</a:t>
            </a:r>
          </a:p>
          <a:p>
            <a:pPr marL="760413" lvl="1" indent="-360363">
              <a:lnSpc>
                <a:spcPct val="150000"/>
              </a:lnSpc>
              <a:defRPr/>
            </a:pPr>
            <a:r>
              <a:rPr lang="es-MX" sz="1900" dirty="0" smtClean="0">
                <a:latin typeface="Calibri" pitchFamily="34" charset="0"/>
              </a:rPr>
              <a:t>Artículo 6°, Párrafo Segundo.</a:t>
            </a:r>
          </a:p>
          <a:p>
            <a:pPr marL="360363" indent="-360363">
              <a:lnSpc>
                <a:spcPct val="150000"/>
              </a:lnSpc>
              <a:defRPr/>
            </a:pPr>
            <a:r>
              <a:rPr lang="es-MX" sz="2300" dirty="0" smtClean="0">
                <a:latin typeface="Calibri" pitchFamily="34" charset="0"/>
              </a:rPr>
              <a:t>Ley Orgánica del Municipio Libre;</a:t>
            </a:r>
          </a:p>
          <a:p>
            <a:pPr marL="760413" lvl="1" indent="-360363">
              <a:lnSpc>
                <a:spcPct val="150000"/>
              </a:lnSpc>
              <a:defRPr/>
            </a:pPr>
            <a:r>
              <a:rPr lang="es-MX" sz="1900" dirty="0" smtClean="0">
                <a:latin typeface="Calibri" pitchFamily="34" charset="0"/>
              </a:rPr>
              <a:t>Artículos 60 BIS, 60 </a:t>
            </a:r>
            <a:r>
              <a:rPr lang="es-MX" sz="1900" dirty="0" err="1" smtClean="0">
                <a:latin typeface="Calibri" pitchFamily="34" charset="0"/>
              </a:rPr>
              <a:t>Quinquiés</a:t>
            </a:r>
            <a:r>
              <a:rPr lang="es-MX" sz="1900" dirty="0" smtClean="0">
                <a:latin typeface="Calibri" pitchFamily="34" charset="0"/>
              </a:rPr>
              <a:t>, 62 Fracción II, 72 Fracción XXV y 81 BIS</a:t>
            </a:r>
          </a:p>
          <a:p>
            <a:pPr marL="360363" indent="-360363">
              <a:defRPr/>
            </a:pPr>
            <a:r>
              <a:rPr lang="es-MX" sz="2300" dirty="0" smtClean="0">
                <a:latin typeface="Calibri" pitchFamily="34" charset="0"/>
              </a:rPr>
              <a:t>Ley de Fiscalización Superior y Rendición de Cuentas del Estado de Veracruz de Ignacio de la Llave.</a:t>
            </a:r>
          </a:p>
          <a:p>
            <a:pPr marL="760413" lvl="1" indent="-360363">
              <a:defRPr/>
            </a:pPr>
            <a:r>
              <a:rPr lang="es-MX" sz="1900" dirty="0" smtClean="0">
                <a:latin typeface="Calibri" pitchFamily="34" charset="0"/>
              </a:rPr>
              <a:t>Artículo </a:t>
            </a:r>
            <a:r>
              <a:rPr lang="es-MX" sz="1900" dirty="0" smtClean="0">
                <a:latin typeface="Calibri" pitchFamily="34" charset="0"/>
              </a:rPr>
              <a:t>12</a:t>
            </a:r>
            <a:endParaRPr lang="es-MX" sz="1900" dirty="0" smtClean="0">
              <a:latin typeface="Calibri" pitchFamily="34" charset="0"/>
            </a:endParaRPr>
          </a:p>
          <a:p>
            <a:pPr marL="760413" lvl="1" indent="-360363">
              <a:defRPr/>
            </a:pPr>
            <a:endParaRPr lang="es-MX" sz="1900" dirty="0" smtClean="0">
              <a:latin typeface="Calibri" pitchFamily="34" charset="0"/>
            </a:endParaRPr>
          </a:p>
          <a:p>
            <a:pPr>
              <a:buNone/>
              <a:defRPr/>
            </a:pPr>
            <a:endParaRPr lang="es-MX" sz="1800" dirty="0" smtClean="0">
              <a:latin typeface="Calibri" pitchFamily="34" charset="0"/>
            </a:endParaRPr>
          </a:p>
          <a:p>
            <a:pPr marL="0" indent="0" defTabSz="360363">
              <a:buNone/>
              <a:defRPr/>
            </a:pPr>
            <a:endParaRPr lang="es-ES" sz="2300" dirty="0" smtClean="0">
              <a:latin typeface="Calibri" pitchFamily="34" charset="0"/>
            </a:endParaRPr>
          </a:p>
          <a:p>
            <a:pPr marL="0" indent="0" algn="just">
              <a:spcBef>
                <a:spcPts val="600"/>
              </a:spcBef>
              <a:buNone/>
            </a:pPr>
            <a:endParaRPr lang="es-MX" altLang="es-MX" sz="2400" dirty="0" smtClean="0">
              <a:latin typeface="Calibri" pitchFamily="34" charset="0"/>
            </a:endParaRPr>
          </a:p>
          <a:p>
            <a:pPr marL="0" indent="0" algn="just">
              <a:buNone/>
            </a:pPr>
            <a:endParaRPr lang="es-MX" altLang="es-MX" sz="2400" dirty="0" smtClean="0">
              <a:latin typeface="Calibri" pitchFamily="34" charset="0"/>
            </a:endParaRPr>
          </a:p>
        </p:txBody>
      </p:sp>
    </p:spTree>
    <p:extLst>
      <p:ext uri="{BB962C8B-B14F-4D97-AF65-F5344CB8AC3E}">
        <p14:creationId xmlns:p14="http://schemas.microsoft.com/office/powerpoint/2010/main" val="10502852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Marcador de contenido 6"/>
          <p:cNvSpPr>
            <a:spLocks noGrp="1"/>
          </p:cNvSpPr>
          <p:nvPr>
            <p:ph idx="4294967295"/>
          </p:nvPr>
        </p:nvSpPr>
        <p:spPr>
          <a:xfrm>
            <a:off x="564558" y="1340768"/>
            <a:ext cx="8101012" cy="4824413"/>
          </a:xfrm>
        </p:spPr>
        <p:txBody>
          <a:bodyPr>
            <a:normAutofit/>
          </a:bodyPr>
          <a:lstStyle/>
          <a:p>
            <a:pPr algn="ctr">
              <a:buNone/>
              <a:defRPr/>
            </a:pPr>
            <a:r>
              <a:rPr lang="es-MX" sz="2800" b="1" dirty="0" smtClean="0">
                <a:latin typeface="Calibri" pitchFamily="34" charset="0"/>
              </a:rPr>
              <a:t>L</a:t>
            </a:r>
            <a:r>
              <a:rPr lang="es-MX" sz="2300" b="1" dirty="0" smtClean="0">
                <a:latin typeface="Calibri" pitchFamily="34" charset="0"/>
              </a:rPr>
              <a:t>EY</a:t>
            </a:r>
            <a:r>
              <a:rPr lang="es-MX" sz="2800" b="1" dirty="0" smtClean="0">
                <a:latin typeface="Calibri" pitchFamily="34" charset="0"/>
              </a:rPr>
              <a:t> O</a:t>
            </a:r>
            <a:r>
              <a:rPr lang="es-MX" sz="2300" b="1" dirty="0" smtClean="0">
                <a:latin typeface="Calibri" pitchFamily="34" charset="0"/>
              </a:rPr>
              <a:t>RGÁNICA</a:t>
            </a:r>
            <a:r>
              <a:rPr lang="es-MX" sz="2800" b="1" dirty="0" smtClean="0">
                <a:latin typeface="Calibri" pitchFamily="34" charset="0"/>
              </a:rPr>
              <a:t> </a:t>
            </a:r>
            <a:r>
              <a:rPr lang="es-MX" sz="2300" b="1" dirty="0" smtClean="0">
                <a:latin typeface="Calibri" pitchFamily="34" charset="0"/>
              </a:rPr>
              <a:t>DEL</a:t>
            </a:r>
            <a:r>
              <a:rPr lang="es-MX" sz="2800" b="1" dirty="0" smtClean="0">
                <a:latin typeface="Calibri" pitchFamily="34" charset="0"/>
              </a:rPr>
              <a:t> M</a:t>
            </a:r>
            <a:r>
              <a:rPr lang="es-MX" sz="2300" b="1" dirty="0" smtClean="0">
                <a:latin typeface="Calibri" pitchFamily="34" charset="0"/>
              </a:rPr>
              <a:t>UNICIPIO</a:t>
            </a:r>
            <a:r>
              <a:rPr lang="es-MX" sz="2800" b="1" dirty="0" smtClean="0">
                <a:latin typeface="Calibri" pitchFamily="34" charset="0"/>
              </a:rPr>
              <a:t> L</a:t>
            </a:r>
            <a:r>
              <a:rPr lang="es-MX" sz="2300" b="1" dirty="0" smtClean="0">
                <a:latin typeface="Calibri" pitchFamily="34" charset="0"/>
              </a:rPr>
              <a:t>IBRE</a:t>
            </a:r>
          </a:p>
          <a:p>
            <a:pPr algn="just">
              <a:lnSpc>
                <a:spcPct val="150000"/>
              </a:lnSpc>
              <a:buNone/>
              <a:defRPr/>
            </a:pPr>
            <a:r>
              <a:rPr lang="es-ES" sz="2300" dirty="0" smtClean="0"/>
              <a:t>	Artículo </a:t>
            </a:r>
            <a:r>
              <a:rPr lang="es-ES" sz="2300" dirty="0"/>
              <a:t>81 Bis. En cada Ayuntamiento deberá crearse el Instituto Municipal de las Mujeres, </a:t>
            </a:r>
            <a:r>
              <a:rPr lang="es-ES" sz="2300" b="1" u="sng" dirty="0"/>
              <a:t>como Organismo Público Descentralizado de la Administración Pública Municipal</a:t>
            </a:r>
            <a:r>
              <a:rPr lang="es-ES" sz="2300" dirty="0"/>
              <a:t>, con personalidad jurídica y patrimonio propio, el cual deberá contar con autonomía técnica y de gestión, para el cumplimiento de sus atribuciones, objetivos y fines.</a:t>
            </a:r>
            <a:endParaRPr lang="es-MX" sz="2300" dirty="0" smtClean="0">
              <a:latin typeface="Calibri" pitchFamily="34" charset="0"/>
            </a:endParaRPr>
          </a:p>
          <a:p>
            <a:pPr marL="760413" lvl="1" indent="-360363">
              <a:defRPr/>
            </a:pPr>
            <a:endParaRPr lang="es-MX" sz="1900" dirty="0" smtClean="0">
              <a:latin typeface="Calibri" pitchFamily="34" charset="0"/>
            </a:endParaRPr>
          </a:p>
          <a:p>
            <a:pPr>
              <a:buNone/>
              <a:defRPr/>
            </a:pPr>
            <a:endParaRPr lang="es-MX" sz="1800" dirty="0" smtClean="0">
              <a:latin typeface="Calibri" pitchFamily="34" charset="0"/>
            </a:endParaRPr>
          </a:p>
          <a:p>
            <a:pPr marL="0" indent="0" defTabSz="360363">
              <a:buNone/>
              <a:defRPr/>
            </a:pPr>
            <a:endParaRPr lang="es-ES" sz="2300" dirty="0" smtClean="0">
              <a:latin typeface="Calibri" pitchFamily="34" charset="0"/>
            </a:endParaRPr>
          </a:p>
          <a:p>
            <a:pPr marL="0" indent="0" algn="just">
              <a:spcBef>
                <a:spcPts val="600"/>
              </a:spcBef>
              <a:buNone/>
            </a:pPr>
            <a:endParaRPr lang="es-MX" altLang="es-MX" sz="2400" dirty="0" smtClean="0">
              <a:latin typeface="Calibri" pitchFamily="34" charset="0"/>
            </a:endParaRPr>
          </a:p>
          <a:p>
            <a:pPr marL="0" indent="0" algn="just">
              <a:buNone/>
            </a:pPr>
            <a:endParaRPr lang="es-MX" altLang="es-MX" sz="2400" dirty="0" smtClean="0">
              <a:latin typeface="Calibri" pitchFamily="34" charset="0"/>
            </a:endParaRPr>
          </a:p>
        </p:txBody>
      </p:sp>
    </p:spTree>
    <p:extLst>
      <p:ext uri="{BB962C8B-B14F-4D97-AF65-F5344CB8AC3E}">
        <p14:creationId xmlns:p14="http://schemas.microsoft.com/office/powerpoint/2010/main" val="532433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Marcador de contenido 6"/>
          <p:cNvSpPr>
            <a:spLocks noGrp="1"/>
          </p:cNvSpPr>
          <p:nvPr>
            <p:ph idx="4294967295"/>
          </p:nvPr>
        </p:nvSpPr>
        <p:spPr>
          <a:xfrm>
            <a:off x="1403648" y="1340991"/>
            <a:ext cx="6469834" cy="1727969"/>
          </a:xfrm>
        </p:spPr>
        <p:txBody>
          <a:bodyPr>
            <a:normAutofit fontScale="85000" lnSpcReduction="10000"/>
          </a:bodyPr>
          <a:lstStyle/>
          <a:p>
            <a:pPr marL="0" indent="0" algn="ctr">
              <a:spcBef>
                <a:spcPts val="0"/>
              </a:spcBef>
              <a:buNone/>
            </a:pPr>
            <a:r>
              <a:rPr lang="es-MX" altLang="es-MX" sz="3000" b="1" dirty="0" smtClean="0">
                <a:latin typeface="Calibri" pitchFamily="34" charset="0"/>
              </a:rPr>
              <a:t>O</a:t>
            </a:r>
            <a:r>
              <a:rPr lang="es-MX" altLang="es-MX" sz="2300" b="1" dirty="0" smtClean="0">
                <a:latin typeface="Calibri" pitchFamily="34" charset="0"/>
              </a:rPr>
              <a:t>RGANISMOS</a:t>
            </a:r>
            <a:r>
              <a:rPr lang="es-MX" altLang="es-MX" sz="3000" b="1" dirty="0" smtClean="0">
                <a:latin typeface="Calibri" pitchFamily="34" charset="0"/>
              </a:rPr>
              <a:t> P</a:t>
            </a:r>
            <a:r>
              <a:rPr lang="es-MX" altLang="es-MX" sz="2300" b="1" dirty="0" smtClean="0">
                <a:latin typeface="Calibri" pitchFamily="34" charset="0"/>
              </a:rPr>
              <a:t>ÚBLICOS</a:t>
            </a:r>
            <a:r>
              <a:rPr lang="es-MX" altLang="es-MX" sz="3000" b="1" dirty="0" smtClean="0">
                <a:latin typeface="Calibri" pitchFamily="34" charset="0"/>
              </a:rPr>
              <a:t> D</a:t>
            </a:r>
            <a:r>
              <a:rPr lang="es-MX" altLang="es-MX" sz="2300" b="1" dirty="0" smtClean="0">
                <a:latin typeface="Calibri" pitchFamily="34" charset="0"/>
              </a:rPr>
              <a:t>ESCENTRALIZADOS</a:t>
            </a:r>
          </a:p>
          <a:p>
            <a:pPr marL="0" indent="0" algn="just">
              <a:buNone/>
            </a:pPr>
            <a:r>
              <a:rPr lang="es-ES" sz="2400" dirty="0"/>
              <a:t>Son organismos descentralizados las entidades creadas por acuerdo del Ayuntamiento, previa autorización del Congreso, con personalidad jurídica y patrimonio propios, cualquiera que sea la estructura legal que adopten y cuyo objeto sea:</a:t>
            </a:r>
            <a:endParaRPr lang="es-MX" altLang="es-MX" sz="2400" dirty="0" smtClean="0">
              <a:latin typeface="Calibri" pitchFamily="34" charset="0"/>
            </a:endParaRPr>
          </a:p>
        </p:txBody>
      </p:sp>
      <p:graphicFrame>
        <p:nvGraphicFramePr>
          <p:cNvPr id="10" name="9 Diagrama"/>
          <p:cNvGraphicFramePr/>
          <p:nvPr>
            <p:extLst>
              <p:ext uri="{D42A27DB-BD31-4B8C-83A1-F6EECF244321}">
                <p14:modId xmlns:p14="http://schemas.microsoft.com/office/powerpoint/2010/main" val="4130121644"/>
              </p:ext>
            </p:extLst>
          </p:nvPr>
        </p:nvGraphicFramePr>
        <p:xfrm>
          <a:off x="1403648" y="3068960"/>
          <a:ext cx="6405586" cy="28083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CuadroTexto 1"/>
          <p:cNvSpPr txBox="1"/>
          <p:nvPr/>
        </p:nvSpPr>
        <p:spPr>
          <a:xfrm>
            <a:off x="6228184" y="5445224"/>
            <a:ext cx="2304256" cy="369332"/>
          </a:xfrm>
          <a:prstGeom prst="rect">
            <a:avLst/>
          </a:prstGeom>
          <a:noFill/>
        </p:spPr>
        <p:txBody>
          <a:bodyPr wrap="square" rtlCol="0">
            <a:spAutoFit/>
          </a:bodyPr>
          <a:lstStyle/>
          <a:p>
            <a:r>
              <a:rPr lang="es-MX" dirty="0" smtClean="0"/>
              <a:t>Artículo 78 LOML</a:t>
            </a:r>
            <a:endParaRPr lang="es-MX" dirty="0"/>
          </a:p>
        </p:txBody>
      </p:sp>
    </p:spTree>
    <p:extLst>
      <p:ext uri="{BB962C8B-B14F-4D97-AF65-F5344CB8AC3E}">
        <p14:creationId xmlns:p14="http://schemas.microsoft.com/office/powerpoint/2010/main" val="5741720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Marcador de contenido 6"/>
          <p:cNvSpPr>
            <a:spLocks noGrp="1"/>
          </p:cNvSpPr>
          <p:nvPr>
            <p:ph idx="4294967295"/>
          </p:nvPr>
        </p:nvSpPr>
        <p:spPr>
          <a:xfrm>
            <a:off x="1414534" y="1124745"/>
            <a:ext cx="6469834" cy="648071"/>
          </a:xfrm>
        </p:spPr>
        <p:txBody>
          <a:bodyPr>
            <a:normAutofit/>
          </a:bodyPr>
          <a:lstStyle/>
          <a:p>
            <a:pPr marL="0" indent="0" algn="ctr">
              <a:spcBef>
                <a:spcPts val="0"/>
              </a:spcBef>
              <a:buNone/>
            </a:pPr>
            <a:r>
              <a:rPr lang="es-MX" altLang="es-MX" sz="2600" b="1" dirty="0" smtClean="0">
                <a:latin typeface="Calibri" pitchFamily="34" charset="0"/>
              </a:rPr>
              <a:t>E</a:t>
            </a:r>
            <a:r>
              <a:rPr lang="es-MX" altLang="es-MX" sz="2000" b="1" dirty="0" smtClean="0">
                <a:latin typeface="Calibri" pitchFamily="34" charset="0"/>
              </a:rPr>
              <a:t>LEMENTOS DE LOS </a:t>
            </a:r>
            <a:r>
              <a:rPr lang="es-MX" altLang="es-MX" sz="2600" b="1" dirty="0" smtClean="0">
                <a:latin typeface="Calibri" pitchFamily="34" charset="0"/>
              </a:rPr>
              <a:t>A</a:t>
            </a:r>
            <a:r>
              <a:rPr lang="es-MX" altLang="es-MX" sz="2000" b="1" dirty="0" smtClean="0">
                <a:latin typeface="Calibri" pitchFamily="34" charset="0"/>
              </a:rPr>
              <a:t>CUERDOS EN LA </a:t>
            </a:r>
            <a:r>
              <a:rPr lang="es-MX" altLang="es-MX" sz="2600" b="1" dirty="0" smtClean="0">
                <a:latin typeface="Calibri" pitchFamily="34" charset="0"/>
              </a:rPr>
              <a:t>C</a:t>
            </a:r>
            <a:r>
              <a:rPr lang="es-MX" altLang="es-MX" sz="2000" b="1" dirty="0" smtClean="0">
                <a:latin typeface="Calibri" pitchFamily="34" charset="0"/>
              </a:rPr>
              <a:t>REACIÓN</a:t>
            </a:r>
            <a:endParaRPr lang="es-MX" altLang="es-MX" sz="2400" dirty="0" smtClean="0">
              <a:latin typeface="Calibri" pitchFamily="34" charset="0"/>
            </a:endParaRPr>
          </a:p>
        </p:txBody>
      </p:sp>
      <p:graphicFrame>
        <p:nvGraphicFramePr>
          <p:cNvPr id="2" name="Diagrama 1"/>
          <p:cNvGraphicFramePr/>
          <p:nvPr>
            <p:extLst>
              <p:ext uri="{D42A27DB-BD31-4B8C-83A1-F6EECF244321}">
                <p14:modId xmlns:p14="http://schemas.microsoft.com/office/powerpoint/2010/main" val="3761003377"/>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uadroTexto 2"/>
          <p:cNvSpPr txBox="1"/>
          <p:nvPr/>
        </p:nvSpPr>
        <p:spPr>
          <a:xfrm>
            <a:off x="1798192" y="1827572"/>
            <a:ext cx="360040" cy="369332"/>
          </a:xfrm>
          <a:prstGeom prst="rect">
            <a:avLst/>
          </a:prstGeom>
          <a:noFill/>
        </p:spPr>
        <p:txBody>
          <a:bodyPr wrap="square" rtlCol="0">
            <a:spAutoFit/>
          </a:bodyPr>
          <a:lstStyle/>
          <a:p>
            <a:pPr algn="ctr"/>
            <a:r>
              <a:rPr lang="es-MX" b="1" dirty="0" smtClean="0"/>
              <a:t>1</a:t>
            </a:r>
            <a:endParaRPr lang="es-MX" b="1" dirty="0"/>
          </a:p>
        </p:txBody>
      </p:sp>
      <p:sp>
        <p:nvSpPr>
          <p:cNvPr id="6" name="CuadroTexto 5"/>
          <p:cNvSpPr txBox="1"/>
          <p:nvPr/>
        </p:nvSpPr>
        <p:spPr>
          <a:xfrm>
            <a:off x="2151600" y="2772302"/>
            <a:ext cx="360040" cy="369332"/>
          </a:xfrm>
          <a:prstGeom prst="rect">
            <a:avLst/>
          </a:prstGeom>
          <a:noFill/>
        </p:spPr>
        <p:txBody>
          <a:bodyPr wrap="square" rtlCol="0">
            <a:spAutoFit/>
          </a:bodyPr>
          <a:lstStyle/>
          <a:p>
            <a:pPr algn="ctr"/>
            <a:r>
              <a:rPr lang="es-MX" b="1" dirty="0" smtClean="0"/>
              <a:t>2</a:t>
            </a:r>
            <a:endParaRPr lang="es-MX" b="1" dirty="0"/>
          </a:p>
        </p:txBody>
      </p:sp>
      <p:sp>
        <p:nvSpPr>
          <p:cNvPr id="7" name="CuadroTexto 6"/>
          <p:cNvSpPr txBox="1"/>
          <p:nvPr/>
        </p:nvSpPr>
        <p:spPr>
          <a:xfrm>
            <a:off x="2158232" y="3717032"/>
            <a:ext cx="360040" cy="369332"/>
          </a:xfrm>
          <a:prstGeom prst="rect">
            <a:avLst/>
          </a:prstGeom>
          <a:noFill/>
        </p:spPr>
        <p:txBody>
          <a:bodyPr wrap="square" rtlCol="0">
            <a:spAutoFit/>
          </a:bodyPr>
          <a:lstStyle/>
          <a:p>
            <a:pPr algn="ctr"/>
            <a:r>
              <a:rPr lang="es-MX" b="1" dirty="0" smtClean="0"/>
              <a:t>3</a:t>
            </a:r>
            <a:endParaRPr lang="es-MX" b="1" dirty="0"/>
          </a:p>
        </p:txBody>
      </p:sp>
      <p:sp>
        <p:nvSpPr>
          <p:cNvPr id="8" name="CuadroTexto 7"/>
          <p:cNvSpPr txBox="1"/>
          <p:nvPr/>
        </p:nvSpPr>
        <p:spPr>
          <a:xfrm>
            <a:off x="1791560" y="4653136"/>
            <a:ext cx="360040" cy="369332"/>
          </a:xfrm>
          <a:prstGeom prst="rect">
            <a:avLst/>
          </a:prstGeom>
          <a:noFill/>
        </p:spPr>
        <p:txBody>
          <a:bodyPr wrap="square" rtlCol="0">
            <a:spAutoFit/>
          </a:bodyPr>
          <a:lstStyle/>
          <a:p>
            <a:pPr algn="ctr"/>
            <a:r>
              <a:rPr lang="es-MX" b="1" dirty="0" smtClean="0"/>
              <a:t>4</a:t>
            </a:r>
            <a:endParaRPr lang="es-MX" b="1" dirty="0"/>
          </a:p>
        </p:txBody>
      </p:sp>
    </p:spTree>
    <p:extLst>
      <p:ext uri="{BB962C8B-B14F-4D97-AF65-F5344CB8AC3E}">
        <p14:creationId xmlns:p14="http://schemas.microsoft.com/office/powerpoint/2010/main" val="29361225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p:cNvGraphicFramePr/>
          <p:nvPr>
            <p:extLst>
              <p:ext uri="{D42A27DB-BD31-4B8C-83A1-F6EECF244321}">
                <p14:modId xmlns:p14="http://schemas.microsoft.com/office/powerpoint/2010/main" val="1358114820"/>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uadroTexto 3"/>
          <p:cNvSpPr txBox="1"/>
          <p:nvPr/>
        </p:nvSpPr>
        <p:spPr>
          <a:xfrm>
            <a:off x="1907704" y="1988840"/>
            <a:ext cx="360040" cy="369332"/>
          </a:xfrm>
          <a:prstGeom prst="rect">
            <a:avLst/>
          </a:prstGeom>
          <a:noFill/>
        </p:spPr>
        <p:txBody>
          <a:bodyPr wrap="square" rtlCol="0">
            <a:spAutoFit/>
          </a:bodyPr>
          <a:lstStyle/>
          <a:p>
            <a:pPr algn="ctr"/>
            <a:r>
              <a:rPr lang="es-MX" b="1" dirty="0" smtClean="0"/>
              <a:t>5</a:t>
            </a:r>
            <a:endParaRPr lang="es-MX" b="1" dirty="0"/>
          </a:p>
        </p:txBody>
      </p:sp>
      <p:sp>
        <p:nvSpPr>
          <p:cNvPr id="5" name="CuadroTexto 4"/>
          <p:cNvSpPr txBox="1"/>
          <p:nvPr/>
        </p:nvSpPr>
        <p:spPr>
          <a:xfrm>
            <a:off x="2214982" y="3212976"/>
            <a:ext cx="360040" cy="369332"/>
          </a:xfrm>
          <a:prstGeom prst="rect">
            <a:avLst/>
          </a:prstGeom>
          <a:noFill/>
        </p:spPr>
        <p:txBody>
          <a:bodyPr wrap="square" rtlCol="0">
            <a:spAutoFit/>
          </a:bodyPr>
          <a:lstStyle/>
          <a:p>
            <a:pPr algn="ctr"/>
            <a:r>
              <a:rPr lang="es-MX" b="1" dirty="0" smtClean="0"/>
              <a:t>6</a:t>
            </a:r>
            <a:endParaRPr lang="es-MX" b="1" dirty="0"/>
          </a:p>
        </p:txBody>
      </p:sp>
      <p:sp>
        <p:nvSpPr>
          <p:cNvPr id="6" name="CuadroTexto 5"/>
          <p:cNvSpPr txBox="1"/>
          <p:nvPr/>
        </p:nvSpPr>
        <p:spPr>
          <a:xfrm>
            <a:off x="1889448" y="4437112"/>
            <a:ext cx="360040" cy="369332"/>
          </a:xfrm>
          <a:prstGeom prst="rect">
            <a:avLst/>
          </a:prstGeom>
          <a:noFill/>
        </p:spPr>
        <p:txBody>
          <a:bodyPr wrap="square" rtlCol="0">
            <a:spAutoFit/>
          </a:bodyPr>
          <a:lstStyle/>
          <a:p>
            <a:pPr algn="ctr"/>
            <a:r>
              <a:rPr lang="es-MX" b="1" dirty="0" smtClean="0"/>
              <a:t>7</a:t>
            </a:r>
            <a:endParaRPr lang="es-MX" b="1" dirty="0"/>
          </a:p>
        </p:txBody>
      </p:sp>
      <p:sp>
        <p:nvSpPr>
          <p:cNvPr id="7" name="CuadroTexto 6"/>
          <p:cNvSpPr txBox="1"/>
          <p:nvPr/>
        </p:nvSpPr>
        <p:spPr>
          <a:xfrm>
            <a:off x="5868144" y="5445224"/>
            <a:ext cx="2304256" cy="369332"/>
          </a:xfrm>
          <a:prstGeom prst="rect">
            <a:avLst/>
          </a:prstGeom>
          <a:noFill/>
        </p:spPr>
        <p:txBody>
          <a:bodyPr wrap="square" rtlCol="0">
            <a:spAutoFit/>
          </a:bodyPr>
          <a:lstStyle/>
          <a:p>
            <a:r>
              <a:rPr lang="es-MX" dirty="0" smtClean="0"/>
              <a:t>Artículo 79 LOML</a:t>
            </a:r>
            <a:endParaRPr lang="es-MX" dirty="0"/>
          </a:p>
        </p:txBody>
      </p:sp>
    </p:spTree>
    <p:extLst>
      <p:ext uri="{BB962C8B-B14F-4D97-AF65-F5344CB8AC3E}">
        <p14:creationId xmlns:p14="http://schemas.microsoft.com/office/powerpoint/2010/main" val="21636069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redondeado 3"/>
          <p:cNvSpPr/>
          <p:nvPr/>
        </p:nvSpPr>
        <p:spPr>
          <a:xfrm>
            <a:off x="899592" y="1844824"/>
            <a:ext cx="7056784" cy="2232248"/>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 name="CuadroTexto 2"/>
          <p:cNvSpPr txBox="1"/>
          <p:nvPr/>
        </p:nvSpPr>
        <p:spPr>
          <a:xfrm>
            <a:off x="1331640" y="1988840"/>
            <a:ext cx="6408712" cy="1754326"/>
          </a:xfrm>
          <a:prstGeom prst="rect">
            <a:avLst/>
          </a:prstGeom>
          <a:noFill/>
        </p:spPr>
        <p:txBody>
          <a:bodyPr wrap="square" rtlCol="0">
            <a:spAutoFit/>
          </a:bodyPr>
          <a:lstStyle/>
          <a:p>
            <a:pPr>
              <a:lnSpc>
                <a:spcPct val="150000"/>
              </a:lnSpc>
            </a:pPr>
            <a:r>
              <a:rPr lang="es-ES" dirty="0">
                <a:solidFill>
                  <a:schemeClr val="bg1"/>
                </a:solidFill>
              </a:rPr>
              <a:t>El Órgano de Gobierno estará integrado </a:t>
            </a:r>
            <a:r>
              <a:rPr lang="es-ES" b="1" u="sng" dirty="0">
                <a:solidFill>
                  <a:schemeClr val="bg1"/>
                </a:solidFill>
              </a:rPr>
              <a:t>por no menos de tres ni más de seis miembros propietarios</a:t>
            </a:r>
            <a:r>
              <a:rPr lang="es-ES" b="1" dirty="0">
                <a:solidFill>
                  <a:schemeClr val="bg1"/>
                </a:solidFill>
              </a:rPr>
              <a:t> </a:t>
            </a:r>
            <a:r>
              <a:rPr lang="es-ES" dirty="0">
                <a:solidFill>
                  <a:schemeClr val="bg1"/>
                </a:solidFill>
              </a:rPr>
              <a:t>y de sus respectivos suplentes. El cargo de miembro del Órgano de Gobierno será estrictamente personal </a:t>
            </a:r>
            <a:r>
              <a:rPr lang="es-ES" b="1" u="sng" dirty="0">
                <a:solidFill>
                  <a:schemeClr val="bg1"/>
                </a:solidFill>
              </a:rPr>
              <a:t>y no podrá desempeñarse por medio de representantes</a:t>
            </a:r>
            <a:r>
              <a:rPr lang="es-ES" dirty="0">
                <a:solidFill>
                  <a:schemeClr val="bg1"/>
                </a:solidFill>
              </a:rPr>
              <a:t>. </a:t>
            </a:r>
            <a:endParaRPr lang="es-MX" dirty="0">
              <a:solidFill>
                <a:schemeClr val="bg1"/>
              </a:solidFill>
            </a:endParaRPr>
          </a:p>
        </p:txBody>
      </p:sp>
    </p:spTree>
    <p:extLst>
      <p:ext uri="{BB962C8B-B14F-4D97-AF65-F5344CB8AC3E}">
        <p14:creationId xmlns:p14="http://schemas.microsoft.com/office/powerpoint/2010/main" val="48041761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496</TotalTime>
  <Words>1042</Words>
  <Application>Microsoft Office PowerPoint</Application>
  <PresentationFormat>Presentación en pantalla (4:3)</PresentationFormat>
  <Paragraphs>139</Paragraphs>
  <Slides>29</Slides>
  <Notes>1</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29</vt:i4>
      </vt:variant>
    </vt:vector>
  </HeadingPairs>
  <TitlesOfParts>
    <vt:vector size="33" baseType="lpstr">
      <vt:lpstr>Arial</vt:lpstr>
      <vt:lpstr>Calibri</vt:lpstr>
      <vt:lpstr>Palatino Linotype</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IxchelElizalde</dc:creator>
  <cp:lastModifiedBy>usuario</cp:lastModifiedBy>
  <cp:revision>61</cp:revision>
  <cp:lastPrinted>2016-08-29T21:16:10Z</cp:lastPrinted>
  <dcterms:created xsi:type="dcterms:W3CDTF">2014-08-14T20:05:09Z</dcterms:created>
  <dcterms:modified xsi:type="dcterms:W3CDTF">2018-02-23T19:16:59Z</dcterms:modified>
</cp:coreProperties>
</file>