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72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CE686-7515-4C05-A6CB-8E67EAC6B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0101B8-A76E-488E-A289-0A34D57D2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7C7A4-7C16-4905-A2ED-AAC5F0AA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DC888-A69F-42FB-A011-59681B219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B5EAC-1320-40D8-BABB-577CB8A4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066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773EE-72FA-47BC-B843-8AADDF93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ECA556-61EA-460E-97EE-B0B555549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AD0837-C411-4F97-9042-3814202BA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199290-7032-4809-B8EF-7A3EC3FC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0AC9F-1B8A-4C1A-B428-7DACB17D0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9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814FCF-2FA1-48B9-9B8C-40606D383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9316D3-BEB3-48BE-B0BD-4F3F0E883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E2F10-C9CE-4045-9CBA-42A191DE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D8D4DD-01C6-4741-AA89-78554685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CBEF46-1C71-4273-9E19-9152C3D8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07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94C92-493C-4FDB-A031-493293A7E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0ECF5-9B82-4A67-B9E5-B3EE02770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09F9A-318E-47C3-80BA-883B43FB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8C2898-3B6A-4705-9C55-19258FD6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3E7B51-C45F-4E1E-A0E2-7EBE1642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06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BF2D6-B56E-487B-A034-859D88A7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ED0384-506C-4B2A-85AC-1BA1AAACE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1A04A0-CFDE-46D2-9654-30E6B0E1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D232E-6A2E-46D4-9750-B7A0422D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751EA9-10D0-4DA5-95E8-6DECE339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20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FB836-7829-4B9F-94E6-6ED7F39CF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3DBB1-C03C-4186-99BB-93C58C13D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3DAC49-47E5-49F6-A07D-65A00EBC8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8B936-9EFB-4652-8EC4-74A7C4E3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5F4E6B-FBDE-4CC8-9DE2-783B086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AD684-82C5-4718-8D0F-30DC9C37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B3B85-2B73-4146-BF49-4966B39E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EDF6B7-5C87-482A-84C5-17FAE604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A9AF9F-845E-4E8C-B681-27F0256D8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0ADE2-F43F-4720-B8B1-371A35966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C90345-5639-40FA-8634-4A8CB363C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2A8812-9A34-4B41-9B3A-AAD214C6A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0E9927-D7EF-4A22-AA62-2178B14C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A96F26-1383-4D68-83DB-4077547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67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39E683-945D-454B-A4FA-55D7558A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349289-0F2D-4333-88E1-87539707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3B26B2-1D12-4004-8937-18E66D7D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269E8D-F446-4047-932D-8E18274C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319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8B34F98-4A40-4785-BB5A-6A904697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C5FB6A-A60C-4C43-B44F-69BA7FA2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F9FC4B-BE11-4588-9AE1-A9A7E13F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78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F1FD3-7464-4C91-9372-B39514F1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8806B3-E7F8-4B10-9BC6-C0BA7DEF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070DCD-984E-47B4-AE52-156C5F868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99DB1-D313-46D9-9F06-54AC008B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E06008-099A-4A0D-A246-0FC1883D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395569D-40C1-46F5-BAF1-4475E227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10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61A3B-4925-4C45-AC4F-66EE061E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F8E2EF-018D-4C65-95A7-AA0FF94F9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62214C-285F-4115-9D73-BA57BB90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54BFBB-90EC-4374-8C04-F4D82A51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C1E03-3B2B-4A4B-933E-1E4938ED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A4B16-4CA7-4EEC-B1F0-313926AB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1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E5830E-3909-4F3A-AF43-0930E1ED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7266F-1329-4928-AB29-864FACA9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B500F1-932A-4FB3-B4AE-00A89D2F66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509F-3373-4880-8B81-EDF8BA90DD33}" type="datetimeFigureOut">
              <a:rPr lang="es-MX" smtClean="0"/>
              <a:t>23/02/2018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BCB15-CD6E-4ED2-83BB-08153F007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6EE51-93BE-4E96-86D2-1F0D0DFEA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2A62A-0C5B-4FB8-9A95-EA8EEE0CAF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807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2D96DA08-3C01-417D-ADEC-214648EB8F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2574234"/>
            <a:ext cx="8524818" cy="147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88D76C-F883-4A77-BE6D-4E26F48B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6" y="3484756"/>
            <a:ext cx="10926317" cy="2777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dirty="0"/>
              <a:t>ESTRUCTURA ORGANICA INSTITUTO VERACRUZANO DE LAS MUJERES 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6BB531DC-0947-43C6-9E56-40CFD0BF72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67" y="341432"/>
            <a:ext cx="4060802" cy="11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696B0A-A4C7-4E84-850B-B0CA7913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1716258"/>
            <a:ext cx="11187130" cy="47697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BFC8F4-0D20-4507-9820-C6A8DE43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73" y="371979"/>
            <a:ext cx="10159654" cy="5596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61A9D50-6801-4CF4-87AD-9A815A730DB6}"/>
              </a:ext>
            </a:extLst>
          </p:cNvPr>
          <p:cNvSpPr/>
          <p:nvPr/>
        </p:nvSpPr>
        <p:spPr>
          <a:xfrm>
            <a:off x="1533378" y="931639"/>
            <a:ext cx="901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Estructura Orgánica del Instituto Veracruzano de las Mujeres Con fundamento en el Reglamento Interno Publicado en la Gaceta Oficial Número Extraordinario 395 </a:t>
            </a:r>
          </a:p>
        </p:txBody>
      </p:sp>
    </p:spTree>
    <p:extLst>
      <p:ext uri="{BB962C8B-B14F-4D97-AF65-F5344CB8AC3E}">
        <p14:creationId xmlns:p14="http://schemas.microsoft.com/office/powerpoint/2010/main" val="27655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87">
            <a:extLst>
              <a:ext uri="{FF2B5EF4-FFF2-40B4-BE49-F238E27FC236}">
                <a16:creationId xmlns:a16="http://schemas.microsoft.com/office/drawing/2014/main" id="{A31C5076-FBAF-4C1B-9244-644ABD0BF8A6}"/>
              </a:ext>
            </a:extLst>
          </p:cNvPr>
          <p:cNvPicPr/>
          <p:nvPr/>
        </p:nvPicPr>
        <p:blipFill rotWithShape="1">
          <a:blip r:embed="rId2">
            <a:biLevel thresh="75000"/>
          </a:blip>
          <a:srcRect t="39016" r="72048" b="16912"/>
          <a:stretch/>
        </p:blipFill>
        <p:spPr bwMode="auto">
          <a:xfrm>
            <a:off x="703385" y="3137095"/>
            <a:ext cx="4488766" cy="39934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887">
            <a:extLst>
              <a:ext uri="{FF2B5EF4-FFF2-40B4-BE49-F238E27FC236}">
                <a16:creationId xmlns:a16="http://schemas.microsoft.com/office/drawing/2014/main" id="{8F759091-C8A2-461D-962B-40CB537D22F9}"/>
              </a:ext>
            </a:extLst>
          </p:cNvPr>
          <p:cNvPicPr/>
          <p:nvPr/>
        </p:nvPicPr>
        <p:blipFill rotWithShape="1">
          <a:blip r:embed="rId2"/>
          <a:srcRect t="1" r="30661" b="58129"/>
          <a:stretch/>
        </p:blipFill>
        <p:spPr bwMode="auto">
          <a:xfrm>
            <a:off x="2746938" y="422032"/>
            <a:ext cx="8505825" cy="2894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ED84119-04A1-4C31-9C85-22B50633760C}"/>
              </a:ext>
            </a:extLst>
          </p:cNvPr>
          <p:cNvCxnSpPr/>
          <p:nvPr/>
        </p:nvCxnSpPr>
        <p:spPr>
          <a:xfrm>
            <a:off x="4262511" y="3840480"/>
            <a:ext cx="10410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322AEDC-D49D-4DD2-A00F-5E3957E87666}"/>
              </a:ext>
            </a:extLst>
          </p:cNvPr>
          <p:cNvSpPr/>
          <p:nvPr/>
        </p:nvSpPr>
        <p:spPr>
          <a:xfrm>
            <a:off x="5303521" y="3711473"/>
            <a:ext cx="1510774" cy="46296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32AD66-B67F-428D-8E97-89F244ADDA7F}"/>
              </a:ext>
            </a:extLst>
          </p:cNvPr>
          <p:cNvSpPr txBox="1"/>
          <p:nvPr/>
        </p:nvSpPr>
        <p:spPr>
          <a:xfrm>
            <a:off x="5489078" y="3711473"/>
            <a:ext cx="13252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dirty="0"/>
              <a:t>SIPINNA</a:t>
            </a:r>
          </a:p>
        </p:txBody>
      </p:sp>
    </p:spTree>
    <p:extLst>
      <p:ext uri="{BB962C8B-B14F-4D97-AF65-F5344CB8AC3E}">
        <p14:creationId xmlns:p14="http://schemas.microsoft.com/office/powerpoint/2010/main" val="17660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1F446C02-27AA-4FBB-A773-E408C79D32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2" y="429314"/>
            <a:ext cx="5014128" cy="929223"/>
          </a:xfrm>
          <a:prstGeom prst="rect">
            <a:avLst/>
          </a:prstGeom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692331" y="1515291"/>
            <a:ext cx="10998926" cy="513370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Programa de Apoyo a las Instancias de las Mujeres en las Entidades Federativas (PAIMEF)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El programa PAIMEF es financiado por el Instituto Nacional de Desarrollo Social (INDESOL), y es ejecutado a través de las Instancias de Mujeres en las entidades Federativas.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del PAIMEF</a:t>
            </a:r>
          </a:p>
          <a:p>
            <a:pPr marL="0" indent="0" algn="just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a la construcción de una sociedad igualitaria mediante acciones de prevención y atención en materia de violencia contra las mujeres.</a:t>
            </a:r>
          </a:p>
          <a:p>
            <a:pPr marL="0" indent="0" algn="just">
              <a:buNone/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_tradn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Vertientes</a:t>
            </a:r>
          </a:p>
          <a:p>
            <a:pPr marL="0" indent="0" algn="just">
              <a:buNone/>
            </a:pPr>
            <a:r>
              <a:rPr lang="es-ES" b="1" dirty="0" smtClean="0"/>
              <a:t>A</a:t>
            </a:r>
            <a:r>
              <a:rPr lang="es-ES" dirty="0" smtClean="0"/>
              <a:t>.	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Fortalecimiento de las estrategias de prevención y atención de la violencia contra las mujeres, a través de capacitación a personal de atención directa del PAIMEF.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	Prevención de la violencia contra las mujeres </a:t>
            </a:r>
          </a:p>
          <a:p>
            <a:pPr marL="0" indent="0" algn="just">
              <a:buNone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Orientación, asesoría y atención especializada a las mujeres en situación de violencia, y, en su caso, a sus hijas e hijos y personas allegadas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_tradnl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87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1F446C02-27AA-4FBB-A773-E408C79D32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2" y="429315"/>
            <a:ext cx="5014128" cy="73327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10789" y="1699957"/>
            <a:ext cx="90917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el 2018 con PAIMEF se espera:</a:t>
            </a:r>
          </a:p>
          <a:p>
            <a:pPr algn="just"/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PAIMEF cubrirá 107 municipios en total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47 indígenas AVGM, se cubrirán 33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cubrirán los 11 municipios AVGM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Unidad Móvil llevará los servicios de Orientación-asesoría-canalización.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demás Unidades de atención llevarán lo servicios integrales de atención y seguimiento, estarán conformadas (abogada/o, Psicóloga y Trabajo Social).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1F446C02-27AA-4FBB-A773-E408C79D32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2" y="429314"/>
            <a:ext cx="5014128" cy="92922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02296" y="147610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Municipios de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Itinerancia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PAIMEF 2018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87582"/>
              </p:ext>
            </p:extLst>
          </p:nvPr>
        </p:nvGraphicFramePr>
        <p:xfrm>
          <a:off x="339633" y="1845435"/>
          <a:ext cx="11534503" cy="439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66161">
                  <a:extLst>
                    <a:ext uri="{9D8B030D-6E8A-4147-A177-3AD203B41FA5}">
                      <a16:colId xmlns:a16="http://schemas.microsoft.com/office/drawing/2014/main" val="1449594675"/>
                    </a:ext>
                  </a:extLst>
                </a:gridCol>
                <a:gridCol w="7968342">
                  <a:extLst>
                    <a:ext uri="{9D8B030D-6E8A-4147-A177-3AD203B41FA5}">
                      <a16:colId xmlns:a16="http://schemas.microsoft.com/office/drawing/2014/main" val="161518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Atención 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de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Itinerancia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9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Móvil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-Sotavento-Papaloapan.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Rafael,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Atzalan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Altotonga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Martínez de la Torre, Misantla,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Vega de Alatorre,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Colipa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Yecuatla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Juchique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Ferrer, Alto lucero, Actopan,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Ursulo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Galván, Las Minas, Paso De Ovejas, Soledad De Doblado, Camarón De Tejeda,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Cotaxtla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Ignacio de la Llave, Acula, Las Vigas,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Jalacingo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Lerdo de Tejada,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Saltabarranca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Tatatila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Jilotepec, La Antigua, San Andrés Tuxtla, Santiago Tuxtla, Catemaco,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Chiconquiaco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Tlalixcoyan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3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Módulo de Atención a la Violencia de Xalapa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Xalapa, Coatepec,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Acajete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Naolinco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735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Integral PAIMEF Veracruz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Veracruz, Boca del Río, Jamapa y Medellín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25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Integral PAIMEF Sur-Cosamaloapan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Cosamaloapan,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Ixmatlahuacan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Tlacotalpan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Chacaltianguis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326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Itinerante Huasteca Alta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Chicontepec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Citlaltepec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Ilamatlán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Tantima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Platón Sánchez,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Chiconamel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Chalma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Tuxpan,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Tancoco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77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1F446C02-27AA-4FBB-A773-E408C79D32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32" y="429315"/>
            <a:ext cx="5014128" cy="73327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02296" y="129500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Municipios de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Itinerancia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PAIMEF 2018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09841"/>
              </p:ext>
            </p:extLst>
          </p:nvPr>
        </p:nvGraphicFramePr>
        <p:xfrm>
          <a:off x="313509" y="1664340"/>
          <a:ext cx="11612880" cy="503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0760">
                  <a:extLst>
                    <a:ext uri="{9D8B030D-6E8A-4147-A177-3AD203B41FA5}">
                      <a16:colId xmlns:a16="http://schemas.microsoft.com/office/drawing/2014/main" val="3154783871"/>
                    </a:ext>
                  </a:extLst>
                </a:gridCol>
                <a:gridCol w="7792120">
                  <a:extLst>
                    <a:ext uri="{9D8B030D-6E8A-4147-A177-3AD203B41FA5}">
                      <a16:colId xmlns:a16="http://schemas.microsoft.com/office/drawing/2014/main" val="2777641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</a:t>
                      </a:r>
                      <a:r>
                        <a:rPr lang="es-MX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Atención 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de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Itinerancia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1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Itinerante Totonaca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Coxquihui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Coahuitlán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Chumatlán,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Zozocolco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Hidalgo, Gutiérrez Zamora, Espinal, Tecolutla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Tihuatlán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Poza Rica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860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Itinerante Altas Montañas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Soledad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Atzompa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Xoxocotla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Atlahuilco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Tequila,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Tlaquilpa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Astacinga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Texhuacan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Altamirano,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Zongolica,Los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Reyes,  Magdalena, San Andrés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Tenejapan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Rafael Delgado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93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Itinerante Huatusco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Zentla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los Reyes, Yanga,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Chocamán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Cuichiapa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Córdoba,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Coetzala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Naranjal,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Ixhuatlán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Café, Santana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Atzacan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Alpatlahuac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9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Itinerante Olmeca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Coatzacoalcos, Minatitlán, Zaragoza, Las Choapas,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Mecayapan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Soteapan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Hueyapan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Ocampo,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Pajapan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Uxpanapa</a:t>
                      </a:r>
                      <a:r>
                        <a:rPr lang="es-MX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MX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Tatahuicapan</a:t>
                      </a:r>
                      <a:endParaRPr lang="es-MX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40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Centro de Atención Externa y Cuarto de Emergencia “Colectivo de Mujeres Indígenas Totonacas A.C.” de Papantla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Papantla, Filomeno Mata, </a:t>
                      </a:r>
                      <a:r>
                        <a:rPr lang="es-MX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Coyutla</a:t>
                      </a:r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Coatzintla</a:t>
                      </a:r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Cazones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838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 de Tránsito </a:t>
                      </a:r>
                      <a:r>
                        <a:rPr lang="es-MX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Ziwakatzintli</a:t>
                      </a:r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“Colectivo Feminista </a:t>
                      </a:r>
                      <a:r>
                        <a:rPr lang="es-MX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Cihuatlahtolli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Orizaba, </a:t>
                      </a:r>
                      <a:r>
                        <a:rPr lang="es-MX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Atzacan</a:t>
                      </a:r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Mariano Escobedo y La Perla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30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7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1F446C02-27AA-4FBB-A773-E408C79D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912640"/>
            <a:ext cx="9509760" cy="196596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292CC47-33D4-4996-8C3D-DCB460B7CF37}"/>
              </a:ext>
            </a:extLst>
          </p:cNvPr>
          <p:cNvSpPr/>
          <p:nvPr/>
        </p:nvSpPr>
        <p:spPr>
          <a:xfrm>
            <a:off x="2690191" y="2959641"/>
            <a:ext cx="6745357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Av. Adolfo Ruiz Cortines 1618</a:t>
            </a:r>
          </a:p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Col. Ferrer Guardia C.P. 91020</a:t>
            </a:r>
          </a:p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Tel. (228) 8171009 y 8170789</a:t>
            </a:r>
          </a:p>
          <a:p>
            <a:pPr>
              <a:lnSpc>
                <a:spcPct val="110000"/>
              </a:lnSpc>
            </a:pPr>
            <a:endParaRPr lang="es-ES" sz="2400" b="1" kern="140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EXTENCIONES   1301</a:t>
            </a:r>
          </a:p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1</a:t>
            </a:r>
            <a:r>
              <a:rPr lang="es-ES" sz="2400" b="1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303</a:t>
            </a:r>
          </a:p>
          <a:p>
            <a:pPr>
              <a:lnSpc>
                <a:spcPct val="110000"/>
              </a:lnSpc>
            </a:pPr>
            <a:r>
              <a:rPr lang="es-ES" sz="2400" b="1" kern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1310</a:t>
            </a:r>
          </a:p>
          <a:p>
            <a:pPr>
              <a:lnSpc>
                <a:spcPct val="110000"/>
              </a:lnSpc>
            </a:pPr>
            <a:r>
              <a:rPr lang="es-ES" sz="2400" b="1" kern="140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1302</a:t>
            </a:r>
            <a:r>
              <a:rPr lang="es-ES" sz="1400" b="1" kern="1400" dirty="0">
                <a:ln>
                  <a:noFill/>
                </a:ln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66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533</Words>
  <Application>Microsoft Office PowerPoint</Application>
  <PresentationFormat>Panorámica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de Office</vt:lpstr>
      <vt:lpstr>Presentación de PowerPoint</vt:lpstr>
      <vt:lpstr>ESTRUCTURA ORGANICA INSTITUTO VERACRUZANO DE LAS MUJERES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Jouliana Patricio Rodriguez</dc:creator>
  <cp:lastModifiedBy>flora silvia B.R</cp:lastModifiedBy>
  <cp:revision>13</cp:revision>
  <dcterms:created xsi:type="dcterms:W3CDTF">2018-02-22T17:59:03Z</dcterms:created>
  <dcterms:modified xsi:type="dcterms:W3CDTF">2018-02-23T19:24:43Z</dcterms:modified>
</cp:coreProperties>
</file>